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2/08/2016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0011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2/08/2016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877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2/08/2016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612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2/08/2016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104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2/08/2016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115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2/08/2016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182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2/08/2016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797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2/08/2016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94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2/08/2016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587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2/08/2016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515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2/08/2016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73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55852-D599-4723-9CE7-E3A29E6EAC1C}" type="datetimeFigureOut">
              <a:rPr lang="es-CO" smtClean="0"/>
              <a:t>2/08/2016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12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799186"/>
            <a:ext cx="2048644" cy="204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36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329" y="6165304"/>
            <a:ext cx="3429795" cy="620688"/>
          </a:xfrm>
          <a:prstGeom prst="rect">
            <a:avLst/>
          </a:prstGeom>
        </p:spPr>
      </p:pic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Marcador de contenido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124" y="5471751"/>
            <a:ext cx="2172876" cy="162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199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JANUS</dc:creator>
  <cp:lastModifiedBy>mdavila</cp:lastModifiedBy>
  <cp:revision>2</cp:revision>
  <dcterms:created xsi:type="dcterms:W3CDTF">2014-08-19T20:10:31Z</dcterms:created>
  <dcterms:modified xsi:type="dcterms:W3CDTF">2016-08-02T22:57:11Z</dcterms:modified>
</cp:coreProperties>
</file>