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1356" y="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A0874-B071-43B3-9958-9E0CE52C8C68}" type="datetimeFigureOut">
              <a:rPr lang="es-CO" smtClean="0"/>
              <a:t>7/07/2016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9F5F3-C939-4061-ACFD-70467ADA4D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5326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5852-D599-4723-9CE7-E3A29E6EAC1C}" type="datetimeFigureOut">
              <a:rPr lang="es-CO" smtClean="0"/>
              <a:t>7/07/2016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061A-171F-4FDB-AEFE-786B7E3AD7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0011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5852-D599-4723-9CE7-E3A29E6EAC1C}" type="datetimeFigureOut">
              <a:rPr lang="es-CO" smtClean="0"/>
              <a:t>7/07/2016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061A-171F-4FDB-AEFE-786B7E3AD7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8776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5852-D599-4723-9CE7-E3A29E6EAC1C}" type="datetimeFigureOut">
              <a:rPr lang="es-CO" smtClean="0"/>
              <a:t>7/07/2016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061A-171F-4FDB-AEFE-786B7E3AD7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6125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5852-D599-4723-9CE7-E3A29E6EAC1C}" type="datetimeFigureOut">
              <a:rPr lang="es-CO" smtClean="0"/>
              <a:t>7/07/2016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061A-171F-4FDB-AEFE-786B7E3AD7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1049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5852-D599-4723-9CE7-E3A29E6EAC1C}" type="datetimeFigureOut">
              <a:rPr lang="es-CO" smtClean="0"/>
              <a:t>7/07/2016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061A-171F-4FDB-AEFE-786B7E3AD7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1156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5852-D599-4723-9CE7-E3A29E6EAC1C}" type="datetimeFigureOut">
              <a:rPr lang="es-CO" smtClean="0"/>
              <a:t>7/07/2016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061A-171F-4FDB-AEFE-786B7E3AD7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1829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5852-D599-4723-9CE7-E3A29E6EAC1C}" type="datetimeFigureOut">
              <a:rPr lang="es-CO" smtClean="0"/>
              <a:t>7/07/2016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061A-171F-4FDB-AEFE-786B7E3AD7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7978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5852-D599-4723-9CE7-E3A29E6EAC1C}" type="datetimeFigureOut">
              <a:rPr lang="es-CO" smtClean="0"/>
              <a:t>7/07/2016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061A-171F-4FDB-AEFE-786B7E3AD7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944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5852-D599-4723-9CE7-E3A29E6EAC1C}" type="datetimeFigureOut">
              <a:rPr lang="es-CO" smtClean="0"/>
              <a:t>7/07/2016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061A-171F-4FDB-AEFE-786B7E3AD7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15879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5852-D599-4723-9CE7-E3A29E6EAC1C}" type="datetimeFigureOut">
              <a:rPr lang="es-CO" smtClean="0"/>
              <a:t>7/07/2016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061A-171F-4FDB-AEFE-786B7E3AD7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35151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5852-D599-4723-9CE7-E3A29E6EAC1C}" type="datetimeFigureOut">
              <a:rPr lang="es-CO" smtClean="0"/>
              <a:t>7/07/2016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4061A-171F-4FDB-AEFE-786B7E3AD7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734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55852-D599-4723-9CE7-E3A29E6EAC1C}" type="datetimeFigureOut">
              <a:rPr lang="es-CO" smtClean="0"/>
              <a:t>7/07/2016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4061A-171F-4FDB-AEFE-786B7E3AD78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127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692696"/>
            <a:ext cx="6622504" cy="938535"/>
          </a:xfrm>
        </p:spPr>
        <p:txBody>
          <a:bodyPr/>
          <a:lstStyle/>
          <a:p>
            <a:r>
              <a:rPr lang="es-CO" altLang="es-CO" b="1" dirty="0" smtClean="0">
                <a:solidFill>
                  <a:srgbClr val="000000"/>
                </a:solidFill>
              </a:rPr>
              <a:t>Sociedad transformada</a:t>
            </a:r>
            <a:endParaRPr lang="es-CO" altLang="es-CO" b="1" dirty="0">
              <a:solidFill>
                <a:srgbClr val="00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4781" y="3140968"/>
            <a:ext cx="6400800" cy="1752600"/>
          </a:xfrm>
        </p:spPr>
        <p:txBody>
          <a:bodyPr>
            <a:normAutofit fontScale="55000" lnSpcReduction="20000"/>
          </a:bodyPr>
          <a:lstStyle/>
          <a:p>
            <a:r>
              <a:rPr lang="es-CO" altLang="es-CO" b="1" dirty="0">
                <a:solidFill>
                  <a:srgbClr val="000000"/>
                </a:solidFill>
              </a:rPr>
              <a:t>Ingeniero Manuel Dávila </a:t>
            </a:r>
            <a:r>
              <a:rPr lang="es-CO" altLang="es-CO" b="1" dirty="0" err="1">
                <a:solidFill>
                  <a:srgbClr val="000000"/>
                </a:solidFill>
              </a:rPr>
              <a:t>Sguerra</a:t>
            </a:r>
            <a:endParaRPr lang="es-CO" altLang="es-CO" b="1" dirty="0">
              <a:solidFill>
                <a:srgbClr val="000000"/>
              </a:solidFill>
            </a:endParaRPr>
          </a:p>
          <a:p>
            <a:endParaRPr lang="es-CO" altLang="es-CO" b="1" dirty="0">
              <a:solidFill>
                <a:srgbClr val="000000"/>
              </a:solidFill>
            </a:endParaRPr>
          </a:p>
          <a:p>
            <a:r>
              <a:rPr lang="es-CO" altLang="es-CO" b="1" dirty="0">
                <a:solidFill>
                  <a:srgbClr val="000000"/>
                </a:solidFill>
              </a:rPr>
              <a:t>Ingeniero de sistemas de la Universidad de los Andes</a:t>
            </a:r>
          </a:p>
          <a:p>
            <a:r>
              <a:rPr lang="es-CO" altLang="es-CO" b="1" dirty="0">
                <a:solidFill>
                  <a:srgbClr val="000000"/>
                </a:solidFill>
              </a:rPr>
              <a:t>Maestría  Cum Laude en Filosofía de la Universidad Javeriana</a:t>
            </a:r>
          </a:p>
          <a:p>
            <a:r>
              <a:rPr lang="es-CO" altLang="es-CO" b="1" dirty="0">
                <a:solidFill>
                  <a:srgbClr val="000000"/>
                </a:solidFill>
              </a:rPr>
              <a:t>Decano de la Facultad de Ingeniería de </a:t>
            </a:r>
            <a:r>
              <a:rPr lang="es-CO" altLang="es-CO" b="1" dirty="0" err="1">
                <a:solidFill>
                  <a:srgbClr val="000000"/>
                </a:solidFill>
              </a:rPr>
              <a:t>Uniminuto</a:t>
            </a:r>
            <a:endParaRPr lang="es-CO" altLang="es-CO" b="1" dirty="0">
              <a:solidFill>
                <a:srgbClr val="00000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799186"/>
            <a:ext cx="2048644" cy="2048644"/>
          </a:xfrm>
          <a:prstGeom prst="rect">
            <a:avLst/>
          </a:prstGeom>
        </p:spPr>
      </p:pic>
      <p:pic>
        <p:nvPicPr>
          <p:cNvPr id="5" name="2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1912938"/>
            <a:ext cx="1547813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0367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329" y="6165304"/>
            <a:ext cx="3429795" cy="620688"/>
          </a:xfrm>
          <a:prstGeom prst="rect">
            <a:avLst/>
          </a:prstGeom>
        </p:spPr>
      </p:pic>
      <p:sp>
        <p:nvSpPr>
          <p:cNvPr id="8" name="Marcador de conteni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Marcador de contenido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1124" y="5471751"/>
            <a:ext cx="2172876" cy="1629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199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32</Words>
  <Application>Microsoft Office PowerPoint</Application>
  <PresentationFormat>Presentación en pantalla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Sociedad transformada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JANUS</dc:creator>
  <cp:lastModifiedBy>mdavila</cp:lastModifiedBy>
  <cp:revision>3</cp:revision>
  <dcterms:created xsi:type="dcterms:W3CDTF">2014-08-19T20:10:31Z</dcterms:created>
  <dcterms:modified xsi:type="dcterms:W3CDTF">2016-07-08T01:53:52Z</dcterms:modified>
</cp:coreProperties>
</file>