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esa.int/ESA_Multimedia/Videos/2015/04/Mapping_in_colour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e-logicasoftware.com/copernicus/volcanes/animacion-volcanes-monitoreo-etna-sentinel-2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La deforestación amenaza con acabar los bosques del Caguán">
            <a:extLst>
              <a:ext uri="{FF2B5EF4-FFF2-40B4-BE49-F238E27FC236}">
                <a16:creationId xmlns:a16="http://schemas.microsoft.com/office/drawing/2014/main" id="{245369B9-E6DF-A56E-F54D-13613CE07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1966" y="3738591"/>
            <a:ext cx="304800" cy="2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0B5266-C1DC-2CD6-133A-0DABB05AF360}"/>
              </a:ext>
            </a:extLst>
          </p:cNvPr>
          <p:cNvSpPr txBox="1"/>
          <p:nvPr/>
        </p:nvSpPr>
        <p:spPr>
          <a:xfrm>
            <a:off x="1140722" y="1042651"/>
            <a:ext cx="9742487" cy="5632311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ALGORITMOS PARA ANALIZAR IMÁGENES SATELITALES</a:t>
            </a:r>
          </a:p>
          <a:p>
            <a:pPr algn="ctr">
              <a:defRPr/>
            </a:pPr>
            <a:endParaRPr lang="es-MX" altLang="es-CO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Monitoreo de Volcanes </a:t>
            </a:r>
            <a:r>
              <a:rPr lang="es-MX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el sentinel-2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proyecto </a:t>
            </a:r>
            <a:r>
              <a:rPr lang="es-MX" altLang="es-CO" sz="24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Copernicus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Unión Europea</a:t>
            </a:r>
          </a:p>
          <a:p>
            <a:pPr algn="ctr" eaLnBrk="1" hangingPunct="1">
              <a:defRPr/>
            </a:pPr>
            <a:r>
              <a:rPr lang="es-MX" altLang="es-CO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este algoritmo sirve para cualquier volcán, solo cambian los mapas del territorio</a:t>
            </a:r>
          </a:p>
          <a:p>
            <a:pPr algn="ctr">
              <a:defRPr/>
            </a:pPr>
            <a:endParaRPr lang="es-MX" alt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s-MX" altLang="es-CO" sz="2800" dirty="0">
              <a:solidFill>
                <a:srgbClr val="1C1C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r>
              <a:rPr lang="es-MX" altLang="es-C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Iniciar presentación</a:t>
            </a:r>
            <a:endParaRPr lang="es-MX" altLang="es-CO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uadroTexto 15">
            <a:extLst>
              <a:ext uri="{FF2B5EF4-FFF2-40B4-BE49-F238E27FC236}">
                <a16:creationId xmlns:a16="http://schemas.microsoft.com/office/drawing/2014/main" id="{4A4C1EE2-DE6C-04CD-9B17-09590C4E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82550"/>
            <a:ext cx="2398713" cy="6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PROYECTO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SATELITES SOCIALES</a:t>
            </a:r>
          </a:p>
        </p:txBody>
      </p:sp>
      <p:pic>
        <p:nvPicPr>
          <p:cNvPr id="9" name="Imagen 8">
            <a:hlinkClick r:id="rId3"/>
            <a:extLst>
              <a:ext uri="{FF2B5EF4-FFF2-40B4-BE49-F238E27FC236}">
                <a16:creationId xmlns:a16="http://schemas.microsoft.com/office/drawing/2014/main" id="{08210748-62ED-507C-F65D-032FDDB11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7573" y="3683144"/>
            <a:ext cx="2055515" cy="231147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EE3F672-A400-4D7F-0D6D-F12EADF3EA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86798" y="3875471"/>
            <a:ext cx="1055712" cy="105136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216F1E6-A1EC-DB1B-4740-034A361CDF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8" y="56645"/>
            <a:ext cx="929967" cy="83229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2B90713-5263-697B-16D7-427ADDE948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22693" y="96555"/>
            <a:ext cx="1285652" cy="75247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BE067CF4-D4FC-D947-F481-D911C7D2D99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1" y="56645"/>
            <a:ext cx="1040941" cy="8322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40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FERNANDO DAVILA SGUERRA</cp:lastModifiedBy>
  <cp:revision>9</cp:revision>
  <dcterms:created xsi:type="dcterms:W3CDTF">2022-12-31T02:36:51Z</dcterms:created>
  <dcterms:modified xsi:type="dcterms:W3CDTF">2023-09-21T02:01:16Z</dcterms:modified>
</cp:coreProperties>
</file>