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e-logicasoftware.com/copernicus/sismos-colombia/animacion-sismo-colombia-los-santos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10071360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altLang="es-CO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>
              <a:defRPr/>
            </a:pPr>
            <a:endParaRPr lang="es-MX" altLang="es-C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Desplazamientos de tierra (Sismos) utilizando 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RADAR sentinel-1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 </a:t>
            </a:r>
            <a:r>
              <a:rPr lang="es-MX" altLang="es-CO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  <a:endParaRPr lang="es-MX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altLang="es-C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sismo, solo cambian los mapas del territorio</a:t>
            </a:r>
          </a:p>
          <a:p>
            <a:pPr algn="ctr"/>
            <a:endParaRPr lang="es-MX" alt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800" dirty="0">
              <a:solidFill>
                <a:srgbClr val="1C1C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050" y="4304174"/>
            <a:ext cx="1055712" cy="105136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2FF0175-3644-516B-8C03-81DCC9B2F8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012" y="3613283"/>
            <a:ext cx="4170214" cy="2202066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4763F1A6-8947-6E17-1053-6074B6ACAC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FDFEC4F-0F09-419A-6A69-4BE3CBEA09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2976" y="41420"/>
            <a:ext cx="1285652" cy="75247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4256E3E-5B02-372D-62EA-E8225D86E3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43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17</cp:revision>
  <dcterms:created xsi:type="dcterms:W3CDTF">2022-12-31T02:36:51Z</dcterms:created>
  <dcterms:modified xsi:type="dcterms:W3CDTF">2023-09-21T01:53:10Z</dcterms:modified>
</cp:coreProperties>
</file>