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e-logicasoftware.com/copernicus/sismos-ciudad-de-mexico/animacion-hundimiento-de-tierra-proyecto-mexico-sentinel-1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046719" y="1020768"/>
            <a:ext cx="8746762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 eaLnBrk="1" hangingPunct="1">
              <a:defRPr/>
            </a:pPr>
            <a:endParaRPr lang="es-MX" alt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OBJETIVO: </a:t>
            </a: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Hundimiento de tierra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 hunde el corazón de la Ciudad de México: el Zócalo ha descendido hasta 10 metros</a:t>
            </a: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caso de hundimiento de tierra o sismos, solo cambian los mapas del territorio</a:t>
            </a:r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8221" y="2800114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31651F6-044D-3C36-F63D-B0CCB963C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688" y="4276017"/>
            <a:ext cx="3441240" cy="181713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85753F73-4D53-4448-DA64-BA2F8B8CA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38567AA-5232-92F4-47CC-7E8BEF6566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7E0ACB6-691E-9257-E778-A70F596584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14</cp:revision>
  <dcterms:created xsi:type="dcterms:W3CDTF">2022-12-31T02:36:51Z</dcterms:created>
  <dcterms:modified xsi:type="dcterms:W3CDTF">2023-09-21T01:16:49Z</dcterms:modified>
</cp:coreProperties>
</file>