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6/09/2023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masa/animacion-perdida-de-agua-laguna-de-suesca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32453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 de masas de agua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laguna, solo cambian los mapas del territorio</a:t>
            </a: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090" y="3123294"/>
            <a:ext cx="2319442" cy="26082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7911" y="4680188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4039483-A208-6969-31B3-8345472C2A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1827" y="50994"/>
            <a:ext cx="1131451" cy="66221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23D7FA2-FC26-5EFA-8BDA-193ECEE8BF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55" y="25348"/>
            <a:ext cx="929967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9</cp:revision>
  <dcterms:created xsi:type="dcterms:W3CDTF">2022-12-31T02:36:51Z</dcterms:created>
  <dcterms:modified xsi:type="dcterms:W3CDTF">2023-09-06T15:09:11Z</dcterms:modified>
</cp:coreProperties>
</file>