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masa/animacion-perdida-de-agua-laguna-de-suesca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32453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 de masas de agua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laguna, solo cambian los mapas del territorio</a:t>
            </a: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090" y="3123294"/>
            <a:ext cx="2319442" cy="26082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7911" y="4680188"/>
            <a:ext cx="1055712" cy="105136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5995991-C80D-89A8-F709-D16E400300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D07EE9E-1F63-230F-465B-2DA5CCB569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FA2813C-4280-33CE-0263-6E873418E4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10</cp:revision>
  <dcterms:created xsi:type="dcterms:W3CDTF">2022-12-31T02:36:51Z</dcterms:created>
  <dcterms:modified xsi:type="dcterms:W3CDTF">2023-09-21T00:40:54Z</dcterms:modified>
</cp:coreProperties>
</file>