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16/04/2024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esa.int/ESA_Multimedia/Videos/2015/04/Mapping_in_colou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-logicasoftware.com/copernicus/incendios-colombia/animacion-incendios-colombia-sentinel-2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9742487" cy="5139869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IMÁGENES SOBRE LOS INCENDIOS EN COLOMBIA 2024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incendios y nivel de quemadura c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 sentinel-2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programa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endParaRPr lang="es-MX" altLang="es-CO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9" name="Imagen 8">
            <a:hlinkClick r:id="rId3"/>
            <a:extLst>
              <a:ext uri="{FF2B5EF4-FFF2-40B4-BE49-F238E27FC236}">
                <a16:creationId xmlns:a16="http://schemas.microsoft.com/office/drawing/2014/main" id="{08210748-62ED-507C-F65D-032FDDB11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4207" y="3102226"/>
            <a:ext cx="2055515" cy="231147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7193" y="3732277"/>
            <a:ext cx="1055712" cy="1051368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A527C9F-8E8C-4E88-0FB5-7F1616FB2C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AED5C48-9BD6-7780-13F6-84765BD4E2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C699720-A2B3-8A03-5B22-7BA04A3B1C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31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Davila</cp:lastModifiedBy>
  <cp:revision>17</cp:revision>
  <dcterms:created xsi:type="dcterms:W3CDTF">2022-12-31T02:36:51Z</dcterms:created>
  <dcterms:modified xsi:type="dcterms:W3CDTF">2024-04-16T13:26:11Z</dcterms:modified>
</cp:coreProperties>
</file>