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23/01/2024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incendio-ruitoque/animacion-incendio-mogotes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75542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incendios y nivel de quemadura c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programa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>
              <a:defRPr/>
            </a:pP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Mogotes –Colombia Enero de 2020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incendio, solo cambian los mapas</a:t>
            </a: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endParaRPr lang="es-MX" altLang="es-C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173" y="3429000"/>
            <a:ext cx="2055515" cy="23114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7731" y="4142706"/>
            <a:ext cx="1679554" cy="1672643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A527C9F-8E8C-4E88-0FB5-7F1616FB2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AED5C48-9BD6-7780-13F6-84765BD4E2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C699720-A2B3-8A03-5B22-7BA04A3B1C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48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Davila</cp:lastModifiedBy>
  <cp:revision>17</cp:revision>
  <dcterms:created xsi:type="dcterms:W3CDTF">2022-12-31T02:36:51Z</dcterms:created>
  <dcterms:modified xsi:type="dcterms:W3CDTF">2024-01-23T16:12:55Z</dcterms:modified>
</cp:coreProperties>
</file>