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sa.int/ESA_Multimedia/Videos/2015/04/Mapping_in_colou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-logicasoftware.com/copernicus/incendio-bogota/animacion-incendio-bogota-sentinel-2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742487" cy="575542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incendios y nivel de quemadura c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 sentinel-2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programa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>
              <a:defRPr/>
            </a:pP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Bogotá –Colombia Enero de 2020</a:t>
            </a:r>
          </a:p>
          <a:p>
            <a:pPr algn="ctr" eaLnBrk="1" hangingPunct="1">
              <a:defRPr/>
            </a:pPr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incendio, solo cambian los mapas</a:t>
            </a:r>
            <a:endParaRPr lang="es-MX" altLang="es-CO" sz="28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endParaRPr lang="es-MX" altLang="es-CO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9" name="Imagen 8">
            <a:hlinkClick r:id="rId3"/>
            <a:extLst>
              <a:ext uri="{FF2B5EF4-FFF2-40B4-BE49-F238E27FC236}">
                <a16:creationId xmlns:a16="http://schemas.microsoft.com/office/drawing/2014/main" id="{08210748-62ED-507C-F65D-032FDDB11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9173" y="3429000"/>
            <a:ext cx="2055515" cy="231147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7731" y="4142706"/>
            <a:ext cx="1679554" cy="1672643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A527C9F-8E8C-4E88-0FB5-7F1616FB2C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AED5C48-9BD6-7780-13F6-84765BD4E2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C699720-A2B3-8A03-5B22-7BA04A3B1C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48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Davila</cp:lastModifiedBy>
  <cp:revision>19</cp:revision>
  <dcterms:created xsi:type="dcterms:W3CDTF">2022-12-31T02:36:51Z</dcterms:created>
  <dcterms:modified xsi:type="dcterms:W3CDTF">2024-01-25T02:53:54Z</dcterms:modified>
</cp:coreProperties>
</file>