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e-logicasoftware.com/copernicus/deslizamiento/animacion-deteccion-de-deslizamiento-de-tierra-sentinel-1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10071360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Deslizamiento de tierras utilizando RADAR sentinel-1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</a:t>
            </a:r>
            <a:r>
              <a:rPr lang="es-MX" altLang="es-CO" sz="16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delizamiento</a:t>
            </a: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solo cambian los mapas del territorio</a:t>
            </a:r>
          </a:p>
          <a:p>
            <a:pPr algn="ctr"/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50" y="4304174"/>
            <a:ext cx="1055712" cy="10513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2FF0175-3644-516B-8C03-81DCC9B2F8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012" y="3613283"/>
            <a:ext cx="4170214" cy="220206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DF12D13-69F9-2287-211B-1AC63F17B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D88F97F-F20F-AF96-017D-4AC85B51CA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ECE874A-CDE7-AFA3-84EE-FA1ADE6CFD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14</cp:revision>
  <dcterms:created xsi:type="dcterms:W3CDTF">2022-12-31T02:36:51Z</dcterms:created>
  <dcterms:modified xsi:type="dcterms:W3CDTF">2023-09-20T22:06:24Z</dcterms:modified>
</cp:coreProperties>
</file>