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esa.int/ESA_Multimedia/Videos/2015/04/Mapping_in_colour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calidad/animacion-calidad-del-agua-tota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046719" y="1020768"/>
            <a:ext cx="8746762" cy="606319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 eaLnBrk="1" hangingPunct="1">
              <a:defRPr/>
            </a:pPr>
            <a:endParaRPr lang="es-MX" altLang="es-CO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altLang="es-CO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calidad del agua  en una laguna</a:t>
            </a:r>
          </a:p>
          <a:p>
            <a:pPr algn="ctr">
              <a:defRPr/>
            </a:pPr>
            <a:endParaRPr lang="es-MX" altLang="es-CO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s-MX" altLang="es-CO" sz="24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laguna, solo cambian los mapas del territorio</a:t>
            </a:r>
            <a:endParaRPr lang="es-MX" alt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9" name="Imagen 8">
            <a:hlinkClick r:id="rId3"/>
            <a:extLst>
              <a:ext uri="{FF2B5EF4-FFF2-40B4-BE49-F238E27FC236}">
                <a16:creationId xmlns:a16="http://schemas.microsoft.com/office/drawing/2014/main" id="{08210748-62ED-507C-F65D-032FDDB11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251" y="3938325"/>
            <a:ext cx="2055515" cy="23114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6766" y="2727281"/>
            <a:ext cx="1055712" cy="10513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3EC8E3C-6008-910A-5F60-40A204BBDA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21827" y="50994"/>
            <a:ext cx="1131451" cy="662219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C37A2954-144F-742C-E512-7E904DDA08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700F2F5-A965-CACB-E666-1FD8291C45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B13F413-B56A-BDFD-2700-07877B51138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35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13</cp:revision>
  <dcterms:created xsi:type="dcterms:W3CDTF">2022-12-31T02:36:51Z</dcterms:created>
  <dcterms:modified xsi:type="dcterms:W3CDTF">2023-09-20T21:49:24Z</dcterms:modified>
</cp:coreProperties>
</file>