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868A4-46EE-0AA8-6153-28CC42FA7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E40BE-D5B0-DF22-D768-32AF61428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EEF70B-D2CE-246D-5CFF-8F8B9E3F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15/03/2024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FDF41-CCE1-9A54-B894-CD2E8A7C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964890-0AB4-36F9-9576-42E227E1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54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8A8FA-7493-17F2-ACD7-7F520C19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6C2C63-6C0B-5933-EBF8-4C0D4BD93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865E5D-60BE-97A9-A76E-FF1243871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15/03/2024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46127-25DE-966A-6471-C1EC0042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C96981-5EA9-2962-125E-C3B8DB3F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58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C042A4-F63A-F208-55CC-4AC65D260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933DDF-6D9C-4510-F808-7FEC322E4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D7664-4F3B-73B5-60B1-A23802D2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15/03/2024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7529DC-0D9E-11B8-5D0D-2535AB18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0839B5-2131-7E8B-4E12-3B7D3230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947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795F6-00A8-674F-58D8-7CBCA778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EB8978-116F-7C96-16F0-300BFC883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FBCD9-F9E2-FE05-C9DB-392F1748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15/03/2024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084C8E-055D-474E-38DE-284CAF11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FD2BE6-E224-D459-A0E0-D960C016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465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899D6-C4F6-3B29-2D74-2FC722EF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C8B0AC-9479-8EEB-85D9-3E5CE4B6C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433411-ECF7-FDC9-D77C-F5F04990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15/03/2024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A6F6C7-2084-57E8-E109-5C3D0266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8579C2-A573-2872-0619-B47CC3D3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2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DBCBD-6F4F-F1D2-78E2-70D64D14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D15BBF-2C49-65AB-3F53-E1A82025E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8E7AB9-05F2-AFDB-AEF7-AC3D0DD2A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9EC274-DD15-2733-6441-50C04832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15/03/2024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6B55FD-F0CC-31D9-C3E4-4F775625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22F757-C603-AD9C-BD64-21D59ADA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948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16D89-3FF3-98C0-862D-7D58BCBB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EA04F1-B827-3D2C-16C1-43F806AF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0B858E-1514-FE7C-6A53-22C55814F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7D3E96-3CEB-CD36-9BB4-7C7ABAB60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D10B8C-5E2E-B3F4-1584-0E3B54A88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10131A-4AE6-8DBC-90A4-770F542D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15/03/2024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A2775A-5920-DD96-5818-BBBE9EFD6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2F92BF4-FD43-4AC3-EFBE-0A003CED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446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AA2A8-05C4-235C-D5AD-B327039C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42A70C-2A5F-BCFE-0C12-1CA52870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15/03/2024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847632-EB9E-A065-40C4-81F25481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4B3FBB-D081-1BEB-BE7E-6E3AA4C2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866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8151B8-346B-03D5-E9B0-AEC016F9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15/03/2024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339F2D-ED7A-9FCE-FC5E-13907922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E69170-9BD1-1E66-3065-5844AAE5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10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BA864-FE8C-CD96-251C-6C845792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7EB3DE-B965-44CA-5E39-FDFD92E1B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404B3A-E568-7C85-58FF-74B7D9C00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E3D6A6-838C-C1ED-A673-31BE5C61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15/03/2024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71065F-D28E-B649-0DBC-6036FCAE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7268CB-8F17-CE75-1CC5-CA8BC19B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328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69B82-F790-AB86-19C7-1DBE9E25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E3AD13-B040-4CF8-30F1-FD85E1056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807575-09B4-C57B-C85A-91E55AED2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627635-CE34-1B12-BEEB-92779DBF9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15/03/2024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B21600-0A4A-E81B-6390-103C1285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ADF9B5-6C84-FED5-B9B8-28A912B3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964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1C3B8A-8ACB-3B63-C61A-A3E655D0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997F1D-9D4B-6D24-FDE2-54A0F9500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9D5943-2D91-875D-B183-CE0DB4E47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E8A2-6C02-4830-9EF0-F2679DFE7986}" type="datetimeFigureOut">
              <a:rPr lang="es-CO" smtClean="0"/>
              <a:t>15/03/2024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4FED89-91B0-69E1-9480-837667A7D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A7E10-B069-377B-AF38-67C4D829C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474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-logicasoftware.com/copernicus/calidad-del-aire-marzo-2024-S5p/animacion-calidad-del-aire-america-sentinel-5p-2403.mp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100" descr="Escala de tiempo&#10;&#10;Descripción generada automáticamente">
            <a:extLst>
              <a:ext uri="{FF2B5EF4-FFF2-40B4-BE49-F238E27FC236}">
                <a16:creationId xmlns:a16="http://schemas.microsoft.com/office/drawing/2014/main" id="{03F70239-AC86-218E-C490-CD77DC362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679" y="3575763"/>
            <a:ext cx="6713303" cy="274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AutoShape 2" descr="La deforestación amenaza con acabar los bosques del Caguán">
            <a:extLst>
              <a:ext uri="{FF2B5EF4-FFF2-40B4-BE49-F238E27FC236}">
                <a16:creationId xmlns:a16="http://schemas.microsoft.com/office/drawing/2014/main" id="{245369B9-E6DF-A56E-F54D-13613CE072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1966" y="3738591"/>
            <a:ext cx="304800" cy="27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CO" sz="180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60B5266-C1DC-2CD6-133A-0DABB05AF360}"/>
              </a:ext>
            </a:extLst>
          </p:cNvPr>
          <p:cNvSpPr txBox="1"/>
          <p:nvPr/>
        </p:nvSpPr>
        <p:spPr>
          <a:xfrm>
            <a:off x="3567989" y="6273225"/>
            <a:ext cx="4373351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altLang="es-C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Iniciar presentación</a:t>
            </a:r>
            <a:endParaRPr lang="es-MX" altLang="es-CO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uadroTexto 15">
            <a:extLst>
              <a:ext uri="{FF2B5EF4-FFF2-40B4-BE49-F238E27FC236}">
                <a16:creationId xmlns:a16="http://schemas.microsoft.com/office/drawing/2014/main" id="{4A4C1EE2-DE6C-04CD-9B17-09590C4E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975" y="82550"/>
            <a:ext cx="2398713" cy="67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PROYECTO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SATELITES SOCIALES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A527C9F-8E8C-4E88-0FB5-7F1616FB2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68" y="56645"/>
            <a:ext cx="929967" cy="83229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AED5C48-9BD6-7780-13F6-84765BD4E2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38281" y="136465"/>
            <a:ext cx="1285652" cy="75247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C699720-A2B3-8A03-5B22-7BA04A3B1CB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81" y="56645"/>
            <a:ext cx="1040941" cy="83229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D884EB0-9A65-70C6-2184-DCC5649E75BE}"/>
              </a:ext>
            </a:extLst>
          </p:cNvPr>
          <p:cNvSpPr txBox="1"/>
          <p:nvPr/>
        </p:nvSpPr>
        <p:spPr>
          <a:xfrm>
            <a:off x="1943486" y="780826"/>
            <a:ext cx="9032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Siguiendo los pasos del </a:t>
            </a:r>
            <a:r>
              <a:rPr lang="es-MX" sz="28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Sentinel</a:t>
            </a:r>
            <a:r>
              <a:rPr lang="es-MX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5P de </a:t>
            </a:r>
            <a:r>
              <a:rPr lang="es-MX" sz="28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Copernicus</a:t>
            </a:r>
            <a:r>
              <a:rPr lang="es-MX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midiendo la calidad del aire por América</a:t>
            </a:r>
          </a:p>
          <a:p>
            <a:pPr algn="ctr"/>
            <a:r>
              <a:rPr lang="es-MX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AEROSOLES</a:t>
            </a:r>
            <a:endParaRPr lang="es-CO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73E05CA-B0EC-59A7-3B8A-18AF6F1D01E8}"/>
              </a:ext>
            </a:extLst>
          </p:cNvPr>
          <p:cNvSpPr txBox="1"/>
          <p:nvPr/>
        </p:nvSpPr>
        <p:spPr>
          <a:xfrm>
            <a:off x="96853" y="2648421"/>
            <a:ext cx="11998294" cy="1002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31800" marR="431800" algn="just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aerosoles atmosféricos son partículas en suspensión en la atmósfera que afectan a la calidad del aire causando daños sobre la salud humana y el medio ambiente. Un aumento del nivel de partículas puede causar aumento de la morbilidad y mortalidad humana (Pope et al., 2009), afectar negativamente a los ecosistemas (Lovett, et al., 2009); producen corrosión y suciedad de los materiales (EEA, 2010); y provocan la mayoría de los efectos sobre la visibilidad (Hindis, 1999). </a:t>
            </a:r>
            <a:endParaRPr lang="es-C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56D33CE-0D9E-8B5A-FC02-7450B5D93F62}"/>
              </a:ext>
            </a:extLst>
          </p:cNvPr>
          <p:cNvSpPr txBox="1"/>
          <p:nvPr/>
        </p:nvSpPr>
        <p:spPr>
          <a:xfrm>
            <a:off x="5194207" y="2222455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Manuel Dávila </a:t>
            </a:r>
            <a:r>
              <a:rPr lang="es-MX" b="1" dirty="0" err="1">
                <a:latin typeface="Arial" panose="020B0604020202020204" pitchFamily="34" charset="0"/>
                <a:cs typeface="Arial" panose="020B0604020202020204" pitchFamily="34" charset="0"/>
              </a:rPr>
              <a:t>Sguerra</a:t>
            </a: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114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FERNANDO DAVILA SGUERRA</dc:creator>
  <cp:lastModifiedBy>Manuel Davila</cp:lastModifiedBy>
  <cp:revision>31</cp:revision>
  <dcterms:created xsi:type="dcterms:W3CDTF">2022-12-31T02:36:51Z</dcterms:created>
  <dcterms:modified xsi:type="dcterms:W3CDTF">2024-03-16T00:52:30Z</dcterms:modified>
</cp:coreProperties>
</file>