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88" r:id="rId2"/>
    <p:sldId id="469" r:id="rId3"/>
    <p:sldId id="470" r:id="rId4"/>
    <p:sldId id="471" r:id="rId5"/>
    <p:sldId id="472" r:id="rId6"/>
    <p:sldId id="474" r:id="rId7"/>
    <p:sldId id="475" r:id="rId8"/>
    <p:sldId id="476" r:id="rId9"/>
    <p:sldId id="477" r:id="rId10"/>
    <p:sldId id="480" r:id="rId11"/>
    <p:sldId id="481" r:id="rId12"/>
    <p:sldId id="479" r:id="rId13"/>
    <p:sldId id="478" r:id="rId14"/>
    <p:sldId id="482" r:id="rId15"/>
    <p:sldId id="632" r:id="rId16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nuel Davila" initials="MD" lastIdx="1" clrIdx="0">
    <p:extLst>
      <p:ext uri="{19B8F6BF-5375-455C-9EA6-DF929625EA0E}">
        <p15:presenceInfo xmlns:p15="http://schemas.microsoft.com/office/powerpoint/2012/main" userId="ae0a69b19df6dd3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009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66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83A22A-3813-4EFE-932A-5C8F7C3566EB}" type="datetimeFigureOut">
              <a:rPr lang="es-CO" smtClean="0"/>
              <a:t>15/03/2024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3EF6D6-99F8-4E36-A45E-DD8C834E62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94754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C1C99D-9C23-43D0-A405-B09A5E1B5299}" type="slidenum">
              <a:rPr lang="es-CO" smtClean="0"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468478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C1C99D-9C23-43D0-A405-B09A5E1B5299}" type="slidenum">
              <a:rPr lang="es-CO" smtClean="0"/>
              <a:t>11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354105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C1C99D-9C23-43D0-A405-B09A5E1B5299}" type="slidenum">
              <a:rPr lang="es-CO" smtClean="0"/>
              <a:t>12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541050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C1C99D-9C23-43D0-A405-B09A5E1B5299}" type="slidenum">
              <a:rPr lang="es-CO" smtClean="0"/>
              <a:t>13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114318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C1C99D-9C23-43D0-A405-B09A5E1B5299}" type="slidenum">
              <a:rPr lang="es-CO" smtClean="0"/>
              <a:t>14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296212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Marcador de imagen de diapositiva 1">
            <a:extLst>
              <a:ext uri="{FF2B5EF4-FFF2-40B4-BE49-F238E27FC236}">
                <a16:creationId xmlns:a16="http://schemas.microsoft.com/office/drawing/2014/main" id="{BCB9145E-7133-09D4-0259-A69944C0AC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Marcador de notas 2">
            <a:extLst>
              <a:ext uri="{FF2B5EF4-FFF2-40B4-BE49-F238E27FC236}">
                <a16:creationId xmlns:a16="http://schemas.microsoft.com/office/drawing/2014/main" id="{ED2B1026-C582-0739-E87E-197819B58E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O" altLang="es-CO"/>
          </a:p>
        </p:txBody>
      </p:sp>
      <p:sp>
        <p:nvSpPr>
          <p:cNvPr id="19460" name="Marcador de número de diapositiva 3">
            <a:extLst>
              <a:ext uri="{FF2B5EF4-FFF2-40B4-BE49-F238E27FC236}">
                <a16:creationId xmlns:a16="http://schemas.microsoft.com/office/drawing/2014/main" id="{0B9714F6-2329-1722-2FB2-97CA22ABC46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BA4FB24-1701-434B-A5E6-E4F963903250}" type="slidenum">
              <a:rPr lang="es-CO" altLang="es-CO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s-CO" altLang="es-CO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3400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C1C99D-9C23-43D0-A405-B09A5E1B5299}" type="slidenum">
              <a:rPr lang="es-CO" smtClean="0"/>
              <a:t>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191339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C1C99D-9C23-43D0-A405-B09A5E1B5299}" type="slidenum">
              <a:rPr lang="es-CO" smtClean="0"/>
              <a:t>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312872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C1C99D-9C23-43D0-A405-B09A5E1B5299}" type="slidenum">
              <a:rPr lang="es-CO" smtClean="0"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597196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C1C99D-9C23-43D0-A405-B09A5E1B5299}" type="slidenum">
              <a:rPr lang="es-CO" smtClean="0"/>
              <a:t>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427260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C1C99D-9C23-43D0-A405-B09A5E1B5299}" type="slidenum">
              <a:rPr lang="es-CO" smtClean="0"/>
              <a:t>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561056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C1C99D-9C23-43D0-A405-B09A5E1B5299}" type="slidenum">
              <a:rPr lang="es-CO" smtClean="0"/>
              <a:t>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033187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C1C99D-9C23-43D0-A405-B09A5E1B5299}" type="slidenum">
              <a:rPr lang="es-CO" smtClean="0"/>
              <a:t>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671521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C1C99D-9C23-43D0-A405-B09A5E1B5299}" type="slidenum">
              <a:rPr lang="es-CO" smtClean="0"/>
              <a:t>10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1046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772B97-7BA3-4B87-9282-444D140B30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AFD94FC-BC48-4A71-BE0A-948A1F0450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4B67510-C713-44E8-9F04-99C2F6533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E748D-F4AB-4AD6-AFF0-901692AA8C45}" type="datetimeFigureOut">
              <a:rPr lang="es-CO" smtClean="0"/>
              <a:t>15/03/2024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7A94D05-375B-489A-88D4-E2F90F6F6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C9946BF-0E68-4BD0-B530-97AE0FE9F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C0A91-F984-40B6-A2ED-57C08F26267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02733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255B10-2A17-4241-B638-159531618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B70A081-46FE-4260-A552-C21F4B450C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9D7B555-5E12-4D18-BBF9-E8AD62175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E748D-F4AB-4AD6-AFF0-901692AA8C45}" type="datetimeFigureOut">
              <a:rPr lang="es-CO" smtClean="0"/>
              <a:t>15/03/2024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8D1E898-95A1-4942-8AC4-EA0D14572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79B54C4-5EF9-410C-AB4B-3634EA646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C0A91-F984-40B6-A2ED-57C08F26267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8561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575E184-FE91-40FC-8499-D8A18BA72B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24268B3-66A4-4454-A7B2-81EED128C8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9C28FAF-15B1-4803-8DCA-87F89F8E5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E748D-F4AB-4AD6-AFF0-901692AA8C45}" type="datetimeFigureOut">
              <a:rPr lang="es-CO" smtClean="0"/>
              <a:t>15/03/2024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9B0906-3CCD-4F71-A38E-35260DE7F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12B6F02-600A-463C-B595-E4BBD8230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C0A91-F984-40B6-A2ED-57C08F26267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75780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564347-788A-4874-BB5F-5F7D8BAD6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D979F3A-1C6F-4A9E-9FB5-C580B1878C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024A3D9-1492-40D6-9D80-CAF849871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E748D-F4AB-4AD6-AFF0-901692AA8C45}" type="datetimeFigureOut">
              <a:rPr lang="es-CO" smtClean="0"/>
              <a:t>15/03/2024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E9B58FA-5773-4A96-B606-276E68B66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B6862C-413F-496B-8178-20B7D145D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C0A91-F984-40B6-A2ED-57C08F26267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05188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CF21CF-39D3-4CF7-8ABB-E94856F7F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C1682B4-0B8D-46D6-AF22-849E78E707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0C1F489-DA28-405D-905A-B6C71DD2B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E748D-F4AB-4AD6-AFF0-901692AA8C45}" type="datetimeFigureOut">
              <a:rPr lang="es-CO" smtClean="0"/>
              <a:t>15/03/2024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555AFE-8AE1-4DA9-9B01-32DEBDD8E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75DBFDC-DEAE-4AA1-A056-EB2B16001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C0A91-F984-40B6-A2ED-57C08F26267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69078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C528BB-73CA-4D28-9A05-3642F1A11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F7496A4-6AC3-467E-9713-54B15E93AC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080C779-0213-4753-9E90-16F9127900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EFDA1B7-C350-4684-A06F-BDF90143D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E748D-F4AB-4AD6-AFF0-901692AA8C45}" type="datetimeFigureOut">
              <a:rPr lang="es-CO" smtClean="0"/>
              <a:t>15/03/2024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3E387DD-6E63-4D45-BDBC-A37ED9D20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222A686-688F-47D9-B3D7-ED8E1285A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C0A91-F984-40B6-A2ED-57C08F26267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53156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23F4A8-CAB9-4234-84E0-AAEBE0AF4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28C8990-E55A-4C73-B0F9-ECCC27BEBF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F320B0F-B866-4F86-A81C-75CF542E59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FB5E55B-2242-4B83-B2ED-5C3DA36478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52C5AC9-0B7A-4C76-BA36-6FD9FE7BC4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38E8005-34FA-4424-8ADE-1921720EF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E748D-F4AB-4AD6-AFF0-901692AA8C45}" type="datetimeFigureOut">
              <a:rPr lang="es-CO" smtClean="0"/>
              <a:t>15/03/2024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7B78823-734A-40D7-8735-46EFC283F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90815D0-5A76-45FF-A0BC-24C329D2D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C0A91-F984-40B6-A2ED-57C08F26267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9767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6017AE-02FB-4E90-8A89-3CD5AAC04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00A37D7-9280-451E-AFCD-068AE0EDE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E748D-F4AB-4AD6-AFF0-901692AA8C45}" type="datetimeFigureOut">
              <a:rPr lang="es-CO" smtClean="0"/>
              <a:t>15/03/2024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B25E10F-8BE7-4C85-B0BC-DE6D8AE01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0701E18-DD63-436C-85BA-F97E738D2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C0A91-F984-40B6-A2ED-57C08F26267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93018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A10CE0C-15AF-460A-8D4D-ED85ADDDA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E748D-F4AB-4AD6-AFF0-901692AA8C45}" type="datetimeFigureOut">
              <a:rPr lang="es-CO" smtClean="0"/>
              <a:t>15/03/2024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6003FE2-D675-47DC-B787-09FBA46B0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7F27B6E-11D6-4927-AE6A-EF2F8C537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C0A91-F984-40B6-A2ED-57C08F26267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01812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496309-C2E1-469B-BCBE-1DD69D3EE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2FA86CF-E586-4D51-AF1C-7C4441C3FA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30CD51F-C176-4C87-BFBD-72F7B42B92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956CA2D-0989-4A53-B997-3D549716B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E748D-F4AB-4AD6-AFF0-901692AA8C45}" type="datetimeFigureOut">
              <a:rPr lang="es-CO" smtClean="0"/>
              <a:t>15/03/2024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2A26B74-35D3-4FC3-9A94-2ED00156B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A0A4D05-0672-4050-B4EF-D3831C01C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C0A91-F984-40B6-A2ED-57C08F26267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89568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E8E510-8C5A-4C78-A0BD-0CEE29357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A54FBAE-2CDC-4778-8F15-6BE1CA4BBE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0718BDA-E03A-4053-A1A5-7B569DDC8C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A883606-749E-43B4-80CD-1ADB54752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E748D-F4AB-4AD6-AFF0-901692AA8C45}" type="datetimeFigureOut">
              <a:rPr lang="es-CO" smtClean="0"/>
              <a:t>15/03/2024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FBF0AF8-2A77-4E92-97E0-3E1762769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91C395E-68F9-4521-A5D5-73D730C8A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C0A91-F984-40B6-A2ED-57C08F26267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41342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A39EB16-8F3F-4CB5-BE46-359C1FE4B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3250EFE-2B37-4674-B762-5F3270E304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82CFD58-9609-436E-BABC-E967770E36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5E748D-F4AB-4AD6-AFF0-901692AA8C45}" type="datetimeFigureOut">
              <a:rPr lang="es-CO" smtClean="0"/>
              <a:t>15/03/2024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DEF269-B194-477D-9B91-C38D6A713C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F2EA57B-2C93-4ACE-AD58-15A743C04B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C0A91-F984-40B6-A2ED-57C08F26267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69060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e-logicasoftware.com/copernicus/calidad-del-aire-marzo-2024-S5p/animacion-calidad-del-aire-america-sentinel-5p-2403.mp4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100" descr="Escala de tiempo&#10;&#10;Descripción generada automáticamente">
            <a:extLst>
              <a:ext uri="{FF2B5EF4-FFF2-40B4-BE49-F238E27FC236}">
                <a16:creationId xmlns:a16="http://schemas.microsoft.com/office/drawing/2014/main" id="{03F70239-AC86-218E-C490-CD77DC3623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679" y="3575763"/>
            <a:ext cx="6713303" cy="2746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AutoShape 2" descr="La deforestación amenaza con acabar los bosques del Caguán">
            <a:extLst>
              <a:ext uri="{FF2B5EF4-FFF2-40B4-BE49-F238E27FC236}">
                <a16:creationId xmlns:a16="http://schemas.microsoft.com/office/drawing/2014/main" id="{245369B9-E6DF-A56E-F54D-13613CE0729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11966" y="3738591"/>
            <a:ext cx="304800" cy="273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CO" altLang="es-CO" sz="180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60B5266-C1DC-2CD6-133A-0DABB05AF360}"/>
              </a:ext>
            </a:extLst>
          </p:cNvPr>
          <p:cNvSpPr txBox="1"/>
          <p:nvPr/>
        </p:nvSpPr>
        <p:spPr>
          <a:xfrm>
            <a:off x="3567989" y="6273225"/>
            <a:ext cx="4373351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altLang="es-CO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Iniciar presentación</a:t>
            </a:r>
            <a:endParaRPr lang="es-MX" altLang="es-CO" sz="32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5" name="CuadroTexto 15">
            <a:extLst>
              <a:ext uri="{FF2B5EF4-FFF2-40B4-BE49-F238E27FC236}">
                <a16:creationId xmlns:a16="http://schemas.microsoft.com/office/drawing/2014/main" id="{4A4C1EE2-DE6C-04CD-9B17-09590C4ED8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5975" y="82550"/>
            <a:ext cx="2398713" cy="674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O" altLang="es-CO" sz="1600" b="1">
                <a:cs typeface="Arial" panose="020B0604020202020204" pitchFamily="34" charset="0"/>
              </a:rPr>
              <a:t>PROYECTO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O" altLang="es-CO" sz="1600" b="1">
                <a:cs typeface="Arial" panose="020B0604020202020204" pitchFamily="34" charset="0"/>
              </a:rPr>
              <a:t>SATELITES SOCIALES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EA527C9F-8E8C-4E88-0FB5-7F1616FB2C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68" y="56645"/>
            <a:ext cx="929967" cy="83229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6AED5C48-9BD6-7780-13F6-84765BD4E2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38281" y="136465"/>
            <a:ext cx="1285652" cy="75247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C699720-A2B3-8A03-5B22-7BA04A3B1CB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481" y="56645"/>
            <a:ext cx="1040941" cy="83229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0D884EB0-9A65-70C6-2184-DCC5649E75BE}"/>
              </a:ext>
            </a:extLst>
          </p:cNvPr>
          <p:cNvSpPr txBox="1"/>
          <p:nvPr/>
        </p:nvSpPr>
        <p:spPr>
          <a:xfrm>
            <a:off x="1943486" y="780826"/>
            <a:ext cx="90329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Siguiendo los pasos del </a:t>
            </a:r>
            <a:r>
              <a:rPr lang="es-MX" sz="28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Sentinel</a:t>
            </a:r>
            <a:r>
              <a:rPr lang="es-MX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5P de </a:t>
            </a:r>
            <a:r>
              <a:rPr lang="es-MX" sz="28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Copernicus</a:t>
            </a:r>
            <a:r>
              <a:rPr lang="es-MX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midiendo la calidad del aire por América</a:t>
            </a:r>
          </a:p>
          <a:p>
            <a:pPr algn="ctr"/>
            <a:r>
              <a:rPr lang="es-MX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AEROSOLES</a:t>
            </a:r>
            <a:endParaRPr lang="es-CO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73E05CA-B0EC-59A7-3B8A-18AF6F1D01E8}"/>
              </a:ext>
            </a:extLst>
          </p:cNvPr>
          <p:cNvSpPr txBox="1"/>
          <p:nvPr/>
        </p:nvSpPr>
        <p:spPr>
          <a:xfrm>
            <a:off x="96853" y="2648421"/>
            <a:ext cx="11998294" cy="1002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31800" marR="431800" algn="just">
              <a:lnSpc>
                <a:spcPct val="107000"/>
              </a:lnSpc>
              <a:spcAft>
                <a:spcPts val="800"/>
              </a:spcAft>
            </a:pPr>
            <a:r>
              <a:rPr lang="es-CO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 aerosoles atmosféricos son partículas en suspensión en la atmósfera que afectan a la calidad del aire causando daños sobre la salud humana y el medio ambiente. Un aumento del nivel de partículas puede causar aumento de la morbilidad y mortalidad humana (Pope et al., 2009), afectar negativamente a los ecosistemas (Lovett, et al., 2009); producen corrosión y suciedad de los materiales (EEA, 2010); y provocan la mayoría de los efectos sobre la visibilidad (Hindis, 1999). </a:t>
            </a:r>
            <a:endParaRPr lang="es-CO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56D33CE-0D9E-8B5A-FC02-7450B5D93F62}"/>
              </a:ext>
            </a:extLst>
          </p:cNvPr>
          <p:cNvSpPr txBox="1"/>
          <p:nvPr/>
        </p:nvSpPr>
        <p:spPr>
          <a:xfrm>
            <a:off x="5194207" y="2222455"/>
            <a:ext cx="2659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Manuel Dávila </a:t>
            </a:r>
            <a:r>
              <a:rPr lang="es-MX" b="1" dirty="0" err="1">
                <a:latin typeface="Arial" panose="020B0604020202020204" pitchFamily="34" charset="0"/>
                <a:cs typeface="Arial" panose="020B0604020202020204" pitchFamily="34" charset="0"/>
              </a:rPr>
              <a:t>Sguerra</a:t>
            </a:r>
            <a:endParaRPr lang="es-CO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uadroTexto 20">
            <a:extLst>
              <a:ext uri="{FF2B5EF4-FFF2-40B4-BE49-F238E27FC236}">
                <a16:creationId xmlns:a16="http://schemas.microsoft.com/office/drawing/2014/main" id="{51B26774-C0B0-476B-A81A-62CD9701C867}"/>
              </a:ext>
            </a:extLst>
          </p:cNvPr>
          <p:cNvSpPr txBox="1"/>
          <p:nvPr/>
        </p:nvSpPr>
        <p:spPr>
          <a:xfrm>
            <a:off x="4625915" y="83343"/>
            <a:ext cx="2399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PROYECTO</a:t>
            </a:r>
          </a:p>
          <a:p>
            <a:pPr algn="ctr"/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SATELITES SOCIALES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AB9B822-8171-7B4A-A0C0-20D6C2FE40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59" y="957813"/>
            <a:ext cx="9922108" cy="5923558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B21DC136-C240-B7AF-55EE-470A1CB886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946" y="149272"/>
            <a:ext cx="762517" cy="68242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094D333-3037-90D6-6750-5683AFB04D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69" y="157868"/>
            <a:ext cx="848487" cy="67935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B76F2A42-A4F7-51F8-00AB-26DE0EF2CD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3467" y="150939"/>
            <a:ext cx="1174849" cy="680761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23FCE16D-E940-AE03-36F9-AE6D0DF65F0E}"/>
              </a:ext>
            </a:extLst>
          </p:cNvPr>
          <p:cNvSpPr txBox="1"/>
          <p:nvPr/>
        </p:nvSpPr>
        <p:spPr>
          <a:xfrm>
            <a:off x="3503775" y="3059668"/>
            <a:ext cx="1345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>
                <a:solidFill>
                  <a:srgbClr val="C00000"/>
                </a:solidFill>
              </a:rPr>
              <a:t>México-USA</a:t>
            </a:r>
            <a:endParaRPr lang="es-CO" b="1" dirty="0">
              <a:solidFill>
                <a:srgbClr val="C00000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813693B-3312-9B38-1B55-5C0FE2F3416B}"/>
              </a:ext>
            </a:extLst>
          </p:cNvPr>
          <p:cNvSpPr txBox="1"/>
          <p:nvPr/>
        </p:nvSpPr>
        <p:spPr>
          <a:xfrm>
            <a:off x="8844897" y="1401510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Marzo 9 2024</a:t>
            </a:r>
            <a:endParaRPr lang="es-CO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BDDC69B-4A1B-E354-0468-EB9FB0580AC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13983" y="2120512"/>
            <a:ext cx="501753" cy="501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5725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uadroTexto 20">
            <a:extLst>
              <a:ext uri="{FF2B5EF4-FFF2-40B4-BE49-F238E27FC236}">
                <a16:creationId xmlns:a16="http://schemas.microsoft.com/office/drawing/2014/main" id="{51B26774-C0B0-476B-A81A-62CD9701C867}"/>
              </a:ext>
            </a:extLst>
          </p:cNvPr>
          <p:cNvSpPr txBox="1"/>
          <p:nvPr/>
        </p:nvSpPr>
        <p:spPr>
          <a:xfrm>
            <a:off x="4625915" y="83343"/>
            <a:ext cx="2399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PROYECTO</a:t>
            </a:r>
          </a:p>
          <a:p>
            <a:pPr algn="ctr"/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SATELITES SOCIALES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45CA42F-5F07-D657-C141-D613BE99FC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94" y="961354"/>
            <a:ext cx="9806662" cy="585463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165C87C8-BCE5-068A-BC2A-C802D0E98D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946" y="149272"/>
            <a:ext cx="762517" cy="68242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2A456FC-B5F7-A2E9-FB8F-49C0A7904B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69" y="157868"/>
            <a:ext cx="848487" cy="67935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BD9E792F-645B-67A3-5E96-B5FF301D1F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3467" y="150939"/>
            <a:ext cx="1174849" cy="680761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E1DAFBBC-1C98-9F41-71A2-4B8C39EB6780}"/>
              </a:ext>
            </a:extLst>
          </p:cNvPr>
          <p:cNvSpPr txBox="1"/>
          <p:nvPr/>
        </p:nvSpPr>
        <p:spPr>
          <a:xfrm>
            <a:off x="4195985" y="2992763"/>
            <a:ext cx="1321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>
                <a:solidFill>
                  <a:srgbClr val="C00000"/>
                </a:solidFill>
              </a:rPr>
              <a:t>Usa-Canadá</a:t>
            </a:r>
            <a:endParaRPr lang="es-CO" b="1" dirty="0">
              <a:solidFill>
                <a:srgbClr val="C00000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9F6079E-24AD-BDB3-90A3-F60E06732700}"/>
              </a:ext>
            </a:extLst>
          </p:cNvPr>
          <p:cNvSpPr txBox="1"/>
          <p:nvPr/>
        </p:nvSpPr>
        <p:spPr>
          <a:xfrm>
            <a:off x="8844897" y="1401510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Marzo 9 2024</a:t>
            </a:r>
            <a:endParaRPr lang="es-CO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D520D14E-6B34-DD16-3B29-12C795540A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16071" y="1845618"/>
            <a:ext cx="501753" cy="501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2715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uadroTexto 20">
            <a:extLst>
              <a:ext uri="{FF2B5EF4-FFF2-40B4-BE49-F238E27FC236}">
                <a16:creationId xmlns:a16="http://schemas.microsoft.com/office/drawing/2014/main" id="{51B26774-C0B0-476B-A81A-62CD9701C867}"/>
              </a:ext>
            </a:extLst>
          </p:cNvPr>
          <p:cNvSpPr txBox="1"/>
          <p:nvPr/>
        </p:nvSpPr>
        <p:spPr>
          <a:xfrm>
            <a:off x="4625915" y="83343"/>
            <a:ext cx="2399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PROYECTO</a:t>
            </a:r>
          </a:p>
          <a:p>
            <a:pPr algn="ctr"/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SATELITES SOCIALES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7244087-0E4E-6366-384E-A56EED3095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75" y="902281"/>
            <a:ext cx="9723152" cy="580478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53DE212E-752F-DDE0-3B33-4021F98CC5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946" y="149272"/>
            <a:ext cx="762517" cy="68242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6CE4F0C-AA8F-A9D6-E989-58F83149D5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69" y="157868"/>
            <a:ext cx="848487" cy="67935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12EC160-E765-1CB5-9D6E-4392896134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3467" y="150939"/>
            <a:ext cx="1174849" cy="680761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B7672E4-C91D-E439-4C8A-5B4D0935D2C1}"/>
              </a:ext>
            </a:extLst>
          </p:cNvPr>
          <p:cNvSpPr txBox="1"/>
          <p:nvPr/>
        </p:nvSpPr>
        <p:spPr>
          <a:xfrm>
            <a:off x="3973794" y="2445831"/>
            <a:ext cx="894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>
                <a:solidFill>
                  <a:srgbClr val="C00000"/>
                </a:solidFill>
              </a:rPr>
              <a:t>Canadá</a:t>
            </a:r>
            <a:endParaRPr lang="es-CO" b="1" dirty="0">
              <a:solidFill>
                <a:srgbClr val="C00000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ACA0960-678E-F4E2-267C-EBAA204B5179}"/>
              </a:ext>
            </a:extLst>
          </p:cNvPr>
          <p:cNvSpPr txBox="1"/>
          <p:nvPr/>
        </p:nvSpPr>
        <p:spPr>
          <a:xfrm>
            <a:off x="8844897" y="1401510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Marzo 9 2024</a:t>
            </a:r>
            <a:endParaRPr lang="es-CO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47414F6F-BC81-5222-44E9-7570CE17F3B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96009" y="1771434"/>
            <a:ext cx="501753" cy="501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1472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uadroTexto 20">
            <a:extLst>
              <a:ext uri="{FF2B5EF4-FFF2-40B4-BE49-F238E27FC236}">
                <a16:creationId xmlns:a16="http://schemas.microsoft.com/office/drawing/2014/main" id="{51B26774-C0B0-476B-A81A-62CD9701C867}"/>
              </a:ext>
            </a:extLst>
          </p:cNvPr>
          <p:cNvSpPr txBox="1"/>
          <p:nvPr/>
        </p:nvSpPr>
        <p:spPr>
          <a:xfrm>
            <a:off x="4625915" y="83343"/>
            <a:ext cx="2399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PROYECTO</a:t>
            </a:r>
          </a:p>
          <a:p>
            <a:pPr algn="ctr"/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SATELITES SOCIALES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8C656D8-5A93-12E1-E078-467386DD3F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71" y="931044"/>
            <a:ext cx="10086589" cy="6021754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569FF01F-AB35-0F70-D2DF-B2723B7C65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946" y="149272"/>
            <a:ext cx="762517" cy="68242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E476AF5-AF15-A8A1-C2B0-0447369C5D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69" y="157868"/>
            <a:ext cx="848487" cy="67935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BEE0DAC8-0D90-753C-C538-9DD973A5846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3467" y="150939"/>
            <a:ext cx="1174849" cy="680761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6DC31181-90BF-ED39-3B86-FF7595BC239B}"/>
              </a:ext>
            </a:extLst>
          </p:cNvPr>
          <p:cNvSpPr txBox="1"/>
          <p:nvPr/>
        </p:nvSpPr>
        <p:spPr>
          <a:xfrm>
            <a:off x="6409346" y="2343282"/>
            <a:ext cx="1361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>
                <a:solidFill>
                  <a:srgbClr val="C00000"/>
                </a:solidFill>
              </a:rPr>
              <a:t>USA-Canadá</a:t>
            </a:r>
            <a:endParaRPr lang="es-CO" b="1" dirty="0">
              <a:solidFill>
                <a:srgbClr val="C00000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7A7D940-A9EB-EDA8-4ACC-4B8CB7BB3734}"/>
              </a:ext>
            </a:extLst>
          </p:cNvPr>
          <p:cNvSpPr txBox="1"/>
          <p:nvPr/>
        </p:nvSpPr>
        <p:spPr>
          <a:xfrm>
            <a:off x="8844897" y="1401510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Marzo 9 2024</a:t>
            </a:r>
            <a:endParaRPr lang="es-CO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17024DF6-9BFA-6BF7-B526-3B3C5B7CEE5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2468" y="1481859"/>
            <a:ext cx="501753" cy="501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6412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uadroTexto 20">
            <a:extLst>
              <a:ext uri="{FF2B5EF4-FFF2-40B4-BE49-F238E27FC236}">
                <a16:creationId xmlns:a16="http://schemas.microsoft.com/office/drawing/2014/main" id="{51B26774-C0B0-476B-A81A-62CD9701C867}"/>
              </a:ext>
            </a:extLst>
          </p:cNvPr>
          <p:cNvSpPr txBox="1"/>
          <p:nvPr/>
        </p:nvSpPr>
        <p:spPr>
          <a:xfrm>
            <a:off x="4625915" y="83343"/>
            <a:ext cx="2399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PROYECTO</a:t>
            </a:r>
          </a:p>
          <a:p>
            <a:pPr algn="ctr"/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SATELITES SOCIALES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47429CD-0F9C-A2DC-04F6-5DE29B662A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318" y="952296"/>
            <a:ext cx="9892201" cy="5905703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ACFC6B42-AC0B-D017-2DA1-F1CF0B617C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946" y="149272"/>
            <a:ext cx="762517" cy="68242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63A8C77-5B97-7767-E078-137716C538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69" y="157868"/>
            <a:ext cx="848487" cy="67935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08BBDB7B-D33A-9749-D97D-2B6B5B323E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3467" y="150939"/>
            <a:ext cx="1174849" cy="680761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EEEC42FF-5FB6-794F-2C2C-18A23FD00F14}"/>
              </a:ext>
            </a:extLst>
          </p:cNvPr>
          <p:cNvSpPr txBox="1"/>
          <p:nvPr/>
        </p:nvSpPr>
        <p:spPr>
          <a:xfrm>
            <a:off x="3818899" y="2736389"/>
            <a:ext cx="807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>
                <a:solidFill>
                  <a:srgbClr val="C00000"/>
                </a:solidFill>
              </a:rPr>
              <a:t>Alaska</a:t>
            </a:r>
            <a:endParaRPr lang="es-CO" b="1" dirty="0">
              <a:solidFill>
                <a:srgbClr val="C00000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2387458-4101-4F1D-81A0-3BEFEB81176C}"/>
              </a:ext>
            </a:extLst>
          </p:cNvPr>
          <p:cNvSpPr txBox="1"/>
          <p:nvPr/>
        </p:nvSpPr>
        <p:spPr>
          <a:xfrm>
            <a:off x="8844897" y="1401510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Marzo 9 2024</a:t>
            </a:r>
            <a:endParaRPr lang="es-CO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ED48E84E-1E44-4DCF-48D4-D2AA58B8F3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24162" y="1826712"/>
            <a:ext cx="501753" cy="501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0410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A20E1E62-B7B9-42B5-AEBF-47FB228BADFE}"/>
              </a:ext>
            </a:extLst>
          </p:cNvPr>
          <p:cNvSpPr txBox="1"/>
          <p:nvPr/>
        </p:nvSpPr>
        <p:spPr>
          <a:xfrm>
            <a:off x="4349809" y="2705725"/>
            <a:ext cx="216758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9600" dirty="0">
                <a:solidFill>
                  <a:schemeClr val="accent1"/>
                </a:solidFill>
              </a:rPr>
              <a:t>FIN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DE3EC32-1B7A-017A-B33F-289EB0FD05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68" y="56645"/>
            <a:ext cx="929967" cy="83229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D3CB122-1216-6176-0BA1-8C89EBF818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8281" y="136465"/>
            <a:ext cx="1285652" cy="75247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611159A-D571-7C35-0872-9AAB8C4DB89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481" y="56645"/>
            <a:ext cx="1040941" cy="832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996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5000"/>
    </mc:Choice>
    <mc:Fallback xmlns="">
      <p:transition spd="slow" advClick="0" advTm="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uadroTexto 20">
            <a:extLst>
              <a:ext uri="{FF2B5EF4-FFF2-40B4-BE49-F238E27FC236}">
                <a16:creationId xmlns:a16="http://schemas.microsoft.com/office/drawing/2014/main" id="{51B26774-C0B0-476B-A81A-62CD9701C867}"/>
              </a:ext>
            </a:extLst>
          </p:cNvPr>
          <p:cNvSpPr txBox="1"/>
          <p:nvPr/>
        </p:nvSpPr>
        <p:spPr>
          <a:xfrm>
            <a:off x="4625915" y="83343"/>
            <a:ext cx="2399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PROYECTO</a:t>
            </a:r>
          </a:p>
          <a:p>
            <a:pPr algn="ctr"/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SATELITES SOCIALES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DC5466E-D1A7-C357-6A92-FA0FE89663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848" y="1018011"/>
            <a:ext cx="9381321" cy="560070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BA49FAD-039D-E18E-566D-28519EF279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946" y="149272"/>
            <a:ext cx="762517" cy="682428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BB6F873-0958-BF33-8CCE-4F61027B0D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69" y="157868"/>
            <a:ext cx="848487" cy="679356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787E7639-FF48-40F9-7249-CB57A55611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3467" y="150939"/>
            <a:ext cx="1174849" cy="680761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281CC719-39F3-9A65-CBB3-51DAC4A746B4}"/>
              </a:ext>
            </a:extLst>
          </p:cNvPr>
          <p:cNvSpPr txBox="1"/>
          <p:nvPr/>
        </p:nvSpPr>
        <p:spPr>
          <a:xfrm>
            <a:off x="5825506" y="4636020"/>
            <a:ext cx="2108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Argentina - Brasil</a:t>
            </a:r>
            <a:endParaRPr lang="es-CO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16937AF-F5B5-5D93-4864-9FA587BE3005}"/>
              </a:ext>
            </a:extLst>
          </p:cNvPr>
          <p:cNvSpPr txBox="1"/>
          <p:nvPr/>
        </p:nvSpPr>
        <p:spPr>
          <a:xfrm>
            <a:off x="8844897" y="1401510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Marzo 9 2024</a:t>
            </a:r>
            <a:endParaRPr lang="es-CO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5225A71-52C0-8A13-D1D2-04E3484BAA1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54953" y="3959320"/>
            <a:ext cx="501753" cy="501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468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uadroTexto 20">
            <a:extLst>
              <a:ext uri="{FF2B5EF4-FFF2-40B4-BE49-F238E27FC236}">
                <a16:creationId xmlns:a16="http://schemas.microsoft.com/office/drawing/2014/main" id="{51B26774-C0B0-476B-A81A-62CD9701C867}"/>
              </a:ext>
            </a:extLst>
          </p:cNvPr>
          <p:cNvSpPr txBox="1"/>
          <p:nvPr/>
        </p:nvSpPr>
        <p:spPr>
          <a:xfrm>
            <a:off x="4625915" y="83343"/>
            <a:ext cx="2399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PROYECTO</a:t>
            </a:r>
          </a:p>
          <a:p>
            <a:pPr algn="ctr"/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SATELITES SOCIALES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452A1B6-8F90-504E-BAB2-904E44CADA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094" y="1002201"/>
            <a:ext cx="9808611" cy="585579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6A1F6672-E27B-ACC1-368F-833CC04F95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946" y="149272"/>
            <a:ext cx="762517" cy="68242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9ADA9AC-A919-4B3F-7F54-1D8B7A24A2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69" y="157868"/>
            <a:ext cx="848487" cy="67935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3EEB6981-29B0-E5BB-507B-0EA0BEA76E6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3467" y="150939"/>
            <a:ext cx="1174849" cy="680761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2825644A-F4BC-6FA3-FACE-EDCCE740F6C5}"/>
              </a:ext>
            </a:extLst>
          </p:cNvPr>
          <p:cNvSpPr txBox="1"/>
          <p:nvPr/>
        </p:nvSpPr>
        <p:spPr>
          <a:xfrm>
            <a:off x="6096000" y="4495344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Bolivia-Brasil</a:t>
            </a:r>
            <a:endParaRPr lang="es-CO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94C020E-B620-1281-DAAB-FB0840EC196D}"/>
              </a:ext>
            </a:extLst>
          </p:cNvPr>
          <p:cNvSpPr txBox="1"/>
          <p:nvPr/>
        </p:nvSpPr>
        <p:spPr>
          <a:xfrm>
            <a:off x="8844897" y="1401510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Marzo 9 2024</a:t>
            </a:r>
            <a:endParaRPr lang="es-CO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3DE9AA5-FF45-9905-59C9-D3B37D97F88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13457" y="3679223"/>
            <a:ext cx="501753" cy="501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807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uadroTexto 20">
            <a:extLst>
              <a:ext uri="{FF2B5EF4-FFF2-40B4-BE49-F238E27FC236}">
                <a16:creationId xmlns:a16="http://schemas.microsoft.com/office/drawing/2014/main" id="{51B26774-C0B0-476B-A81A-62CD9701C867}"/>
              </a:ext>
            </a:extLst>
          </p:cNvPr>
          <p:cNvSpPr txBox="1"/>
          <p:nvPr/>
        </p:nvSpPr>
        <p:spPr>
          <a:xfrm>
            <a:off x="4625915" y="83343"/>
            <a:ext cx="2399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PROYECTO</a:t>
            </a:r>
          </a:p>
          <a:p>
            <a:pPr algn="ctr"/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SATELITES SOCIALES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B8875E6-3530-461B-E2A0-B03FEAECC9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045" y="899423"/>
            <a:ext cx="9841165" cy="5875234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D9F82239-A8DD-A79E-48C0-AE70FD5718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946" y="149272"/>
            <a:ext cx="762517" cy="682428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599D6BBD-5FB0-4CCB-8E1B-6C4384A1CF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69" y="157868"/>
            <a:ext cx="848487" cy="67935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5B7AFB58-8B4B-74F8-E9F6-00815AB740C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3467" y="150939"/>
            <a:ext cx="1174849" cy="680761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97380B79-7F69-0A9A-459B-41E4DA2A0B9E}"/>
              </a:ext>
            </a:extLst>
          </p:cNvPr>
          <p:cNvSpPr txBox="1"/>
          <p:nvPr/>
        </p:nvSpPr>
        <p:spPr>
          <a:xfrm>
            <a:off x="4754318" y="4531005"/>
            <a:ext cx="3147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Colombia-Brasil-Venezuela</a:t>
            </a:r>
            <a:endParaRPr lang="es-CO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D0451CB-0F05-E3AF-D8DD-87AA57E5B27A}"/>
              </a:ext>
            </a:extLst>
          </p:cNvPr>
          <p:cNvSpPr txBox="1"/>
          <p:nvPr/>
        </p:nvSpPr>
        <p:spPr>
          <a:xfrm>
            <a:off x="8844897" y="1401510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Marzo 9 2024</a:t>
            </a:r>
            <a:endParaRPr lang="es-CO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41146C91-1335-9CC8-5F6C-1A5E9EC03B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50635" y="3050992"/>
            <a:ext cx="501753" cy="501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4866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uadroTexto 20">
            <a:extLst>
              <a:ext uri="{FF2B5EF4-FFF2-40B4-BE49-F238E27FC236}">
                <a16:creationId xmlns:a16="http://schemas.microsoft.com/office/drawing/2014/main" id="{51B26774-C0B0-476B-A81A-62CD9701C867}"/>
              </a:ext>
            </a:extLst>
          </p:cNvPr>
          <p:cNvSpPr txBox="1"/>
          <p:nvPr/>
        </p:nvSpPr>
        <p:spPr>
          <a:xfrm>
            <a:off x="4625915" y="83343"/>
            <a:ext cx="2399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PROYECTO</a:t>
            </a:r>
          </a:p>
          <a:p>
            <a:pPr algn="ctr"/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SATELITES SOCIALES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5B69EFF-FA6A-FF86-5EEE-F6DB8D0C65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72" y="932610"/>
            <a:ext cx="9904504" cy="5913048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3567E8B9-0E42-5BF3-B8B2-925F142181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946" y="149272"/>
            <a:ext cx="762517" cy="68242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39D44EC-2998-ED8C-A239-E2B0BBC431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69" y="157868"/>
            <a:ext cx="848487" cy="67935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3C62B6C-F6E1-FDE1-9027-2B6B31469A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3467" y="150939"/>
            <a:ext cx="1174849" cy="680761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29BE5521-C31E-306B-3488-CC60D59AA317}"/>
              </a:ext>
            </a:extLst>
          </p:cNvPr>
          <p:cNvSpPr txBox="1"/>
          <p:nvPr/>
        </p:nvSpPr>
        <p:spPr>
          <a:xfrm>
            <a:off x="6636630" y="3244334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Cuba-Haití</a:t>
            </a:r>
            <a:endParaRPr lang="es-CO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4A6BBD3-FACC-9D94-B190-F76822388805}"/>
              </a:ext>
            </a:extLst>
          </p:cNvPr>
          <p:cNvSpPr txBox="1"/>
          <p:nvPr/>
        </p:nvSpPr>
        <p:spPr>
          <a:xfrm>
            <a:off x="8844897" y="1401510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Marzo 9 2024</a:t>
            </a:r>
            <a:endParaRPr lang="es-CO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ADBE6696-7C42-831A-BEE7-4FDE9773BF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36630" y="2808792"/>
            <a:ext cx="501753" cy="501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930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uadroTexto 20">
            <a:extLst>
              <a:ext uri="{FF2B5EF4-FFF2-40B4-BE49-F238E27FC236}">
                <a16:creationId xmlns:a16="http://schemas.microsoft.com/office/drawing/2014/main" id="{51B26774-C0B0-476B-A81A-62CD9701C867}"/>
              </a:ext>
            </a:extLst>
          </p:cNvPr>
          <p:cNvSpPr txBox="1"/>
          <p:nvPr/>
        </p:nvSpPr>
        <p:spPr>
          <a:xfrm>
            <a:off x="4625915" y="83343"/>
            <a:ext cx="2399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PROYECTO</a:t>
            </a:r>
          </a:p>
          <a:p>
            <a:pPr algn="ctr"/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SATELITES SOCIALES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1894766-45FE-8819-F6C4-8515DDF04A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636" y="1005164"/>
            <a:ext cx="9774428" cy="5835392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AC58BBFE-321D-169D-6EBB-AF4FC6F59E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946" y="149272"/>
            <a:ext cx="762517" cy="68242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14493FC-FD87-8167-B69F-25109CEFC3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69" y="157868"/>
            <a:ext cx="848487" cy="67935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87522D4E-FADA-514D-4EFD-2A6E36F8C7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3467" y="150939"/>
            <a:ext cx="1174849" cy="680761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4E6E97EE-FD86-DBCC-BFD5-37CB04922C07}"/>
              </a:ext>
            </a:extLst>
          </p:cNvPr>
          <p:cNvSpPr txBox="1"/>
          <p:nvPr/>
        </p:nvSpPr>
        <p:spPr>
          <a:xfrm>
            <a:off x="3956501" y="3738194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Chile-Perú</a:t>
            </a:r>
            <a:endParaRPr lang="es-CO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EF05099-73EF-4DA8-C886-8D042CBAAAAD}"/>
              </a:ext>
            </a:extLst>
          </p:cNvPr>
          <p:cNvSpPr txBox="1"/>
          <p:nvPr/>
        </p:nvSpPr>
        <p:spPr>
          <a:xfrm>
            <a:off x="8844897" y="1401510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Marzo 9 2024</a:t>
            </a:r>
            <a:endParaRPr lang="es-CO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0125147E-CB93-FB51-C898-1BEAFEAFDD4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41310" y="3342047"/>
            <a:ext cx="501753" cy="501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6443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uadroTexto 20">
            <a:extLst>
              <a:ext uri="{FF2B5EF4-FFF2-40B4-BE49-F238E27FC236}">
                <a16:creationId xmlns:a16="http://schemas.microsoft.com/office/drawing/2014/main" id="{51B26774-C0B0-476B-A81A-62CD9701C867}"/>
              </a:ext>
            </a:extLst>
          </p:cNvPr>
          <p:cNvSpPr txBox="1"/>
          <p:nvPr/>
        </p:nvSpPr>
        <p:spPr>
          <a:xfrm>
            <a:off x="4625915" y="83343"/>
            <a:ext cx="2399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PROYECTO</a:t>
            </a:r>
          </a:p>
          <a:p>
            <a:pPr algn="ctr"/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SATELITES SOCIALES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0E6C221-0E91-6160-2908-B2DF6EC5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727" y="949469"/>
            <a:ext cx="9757336" cy="5825188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C98AA6D-6F30-B20D-5EBD-181EEA6399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946" y="149272"/>
            <a:ext cx="762517" cy="68242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6DB954C-0313-2D96-9DEE-88732A949F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69" y="157868"/>
            <a:ext cx="848487" cy="67935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85063E70-FAFA-B4DA-6215-80CE49D06A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3467" y="150939"/>
            <a:ext cx="1174849" cy="680761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B564B14A-E0E4-298E-8571-A61F987297B1}"/>
              </a:ext>
            </a:extLst>
          </p:cNvPr>
          <p:cNvSpPr txBox="1"/>
          <p:nvPr/>
        </p:nvSpPr>
        <p:spPr>
          <a:xfrm>
            <a:off x="3922519" y="4146444"/>
            <a:ext cx="2877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Chile-Ecuador-Colombia</a:t>
            </a:r>
            <a:endParaRPr lang="es-CO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B023544-8C1F-C47E-6630-E729593A2EFB}"/>
              </a:ext>
            </a:extLst>
          </p:cNvPr>
          <p:cNvSpPr txBox="1"/>
          <p:nvPr/>
        </p:nvSpPr>
        <p:spPr>
          <a:xfrm>
            <a:off x="8844897" y="1401510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Marzo 9 2024</a:t>
            </a:r>
            <a:endParaRPr lang="es-CO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EAD9D0BC-D456-446B-92ED-24DE4BEB5F2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5037" y="3129393"/>
            <a:ext cx="501753" cy="501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08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uadroTexto 20">
            <a:extLst>
              <a:ext uri="{FF2B5EF4-FFF2-40B4-BE49-F238E27FC236}">
                <a16:creationId xmlns:a16="http://schemas.microsoft.com/office/drawing/2014/main" id="{51B26774-C0B0-476B-A81A-62CD9701C867}"/>
              </a:ext>
            </a:extLst>
          </p:cNvPr>
          <p:cNvSpPr txBox="1"/>
          <p:nvPr/>
        </p:nvSpPr>
        <p:spPr>
          <a:xfrm>
            <a:off x="4625915" y="83343"/>
            <a:ext cx="2399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PROYECTO</a:t>
            </a:r>
          </a:p>
          <a:p>
            <a:pPr algn="ctr"/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SATELITES SOCIALES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B313321-B11F-A6E8-AD82-15EB00791F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141" y="1003728"/>
            <a:ext cx="9682829" cy="578070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A16DBD5B-A9D7-B0A7-6C1A-60FFB059BD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946" y="149272"/>
            <a:ext cx="762517" cy="68242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31A3CF2-C229-5FA1-9DAA-11328C752E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69" y="157868"/>
            <a:ext cx="848487" cy="67935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5095440-552E-BD68-4546-49C164F01E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3467" y="150939"/>
            <a:ext cx="1174849" cy="680761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CC0965BC-2B15-B08E-A0A3-33EA63F658D1}"/>
              </a:ext>
            </a:extLst>
          </p:cNvPr>
          <p:cNvSpPr txBox="1"/>
          <p:nvPr/>
        </p:nvSpPr>
        <p:spPr>
          <a:xfrm>
            <a:off x="3580687" y="3709415"/>
            <a:ext cx="2598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>
                <a:solidFill>
                  <a:srgbClr val="C00000"/>
                </a:solidFill>
              </a:rPr>
              <a:t>Centro </a:t>
            </a:r>
            <a:r>
              <a:rPr lang="es-MX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américa</a:t>
            </a:r>
            <a:r>
              <a:rPr lang="es-MX" b="1" dirty="0">
                <a:solidFill>
                  <a:srgbClr val="C00000"/>
                </a:solidFill>
              </a:rPr>
              <a:t> - México</a:t>
            </a:r>
            <a:endParaRPr lang="es-CO" b="1" dirty="0">
              <a:solidFill>
                <a:srgbClr val="C00000"/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442A9B0-F2EC-BAD0-1ACB-DA01B1F7A031}"/>
              </a:ext>
            </a:extLst>
          </p:cNvPr>
          <p:cNvSpPr txBox="1"/>
          <p:nvPr/>
        </p:nvSpPr>
        <p:spPr>
          <a:xfrm>
            <a:off x="8844897" y="1401510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Marzo 9 2024</a:t>
            </a:r>
            <a:endParaRPr lang="es-CO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4ABDA0E-D55E-523E-9052-F8A73052FD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8328" y="2583443"/>
            <a:ext cx="501753" cy="501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6935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uadroTexto 20">
            <a:extLst>
              <a:ext uri="{FF2B5EF4-FFF2-40B4-BE49-F238E27FC236}">
                <a16:creationId xmlns:a16="http://schemas.microsoft.com/office/drawing/2014/main" id="{51B26774-C0B0-476B-A81A-62CD9701C867}"/>
              </a:ext>
            </a:extLst>
          </p:cNvPr>
          <p:cNvSpPr txBox="1"/>
          <p:nvPr/>
        </p:nvSpPr>
        <p:spPr>
          <a:xfrm>
            <a:off x="4625915" y="83343"/>
            <a:ext cx="2399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PROYECTO</a:t>
            </a:r>
          </a:p>
          <a:p>
            <a:pPr algn="ctr"/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SATELITES SOCIALES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708C55D-081E-5C87-C4B4-F44DC6B76C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138" y="919548"/>
            <a:ext cx="9781105" cy="5839378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A7054F56-431F-1057-FDB7-B41B345196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946" y="149272"/>
            <a:ext cx="762517" cy="68242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C95C657-561D-2460-5B02-8C69403E7D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69" y="157868"/>
            <a:ext cx="848487" cy="67935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7A3F155-F6C6-28E0-3340-24C4EC6DD3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3467" y="150939"/>
            <a:ext cx="1174849" cy="680761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62BCFEB6-EA6A-29D0-B1BF-2F2CEE317F70}"/>
              </a:ext>
            </a:extLst>
          </p:cNvPr>
          <p:cNvSpPr txBox="1"/>
          <p:nvPr/>
        </p:nvSpPr>
        <p:spPr>
          <a:xfrm>
            <a:off x="6546078" y="2599656"/>
            <a:ext cx="1345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>
                <a:solidFill>
                  <a:srgbClr val="C00000"/>
                </a:solidFill>
              </a:rPr>
              <a:t>México-USA</a:t>
            </a:r>
            <a:endParaRPr lang="es-CO" b="1" dirty="0">
              <a:solidFill>
                <a:srgbClr val="C00000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7FBB4AD-4997-0870-5832-C296DAB16738}"/>
              </a:ext>
            </a:extLst>
          </p:cNvPr>
          <p:cNvSpPr txBox="1"/>
          <p:nvPr/>
        </p:nvSpPr>
        <p:spPr>
          <a:xfrm>
            <a:off x="8844897" y="1401510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Marzo 9 2024</a:t>
            </a:r>
            <a:endParaRPr lang="es-CO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689C9C30-33FC-CE5B-1ED9-3C0727C8D8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41163" y="2239028"/>
            <a:ext cx="501753" cy="501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24137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6118</TotalTime>
  <Words>225</Words>
  <Application>Microsoft Office PowerPoint</Application>
  <PresentationFormat>Panorámica</PresentationFormat>
  <Paragraphs>74</Paragraphs>
  <Slides>15</Slides>
  <Notes>14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Manuel Davila</dc:creator>
  <cp:lastModifiedBy>Manuel Davila</cp:lastModifiedBy>
  <cp:revision>290</cp:revision>
  <dcterms:created xsi:type="dcterms:W3CDTF">2020-04-03T00:20:17Z</dcterms:created>
  <dcterms:modified xsi:type="dcterms:W3CDTF">2024-03-16T00:53:17Z</dcterms:modified>
</cp:coreProperties>
</file>