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27/01/2024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-logicasoftware.com/copernicus/calidad-del-aire-colombia-incendios/animacion-calidad-del-aire-colombia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75542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MX" altLang="es-CO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 </a:t>
            </a: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calidad del aire de Colombia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comparado con momentos anteriores a los incendios c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 sentinel-5P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programa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>
              <a:defRPr/>
            </a:pP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Bogotá –Colombia Enero de 2024</a:t>
            </a: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endParaRPr lang="es-MX" altLang="es-C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527C9F-8E8C-4E88-0FB5-7F1616FB2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AED5C48-9BD6-7780-13F6-84765BD4E2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C699720-A2B3-8A03-5B22-7BA04A3B1C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C6B2E26B-7B27-3B55-E5D9-28216C908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261" y="3319847"/>
            <a:ext cx="2841671" cy="284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43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Davila</cp:lastModifiedBy>
  <cp:revision>24</cp:revision>
  <dcterms:created xsi:type="dcterms:W3CDTF">2022-12-31T02:36:51Z</dcterms:created>
  <dcterms:modified xsi:type="dcterms:W3CDTF">2024-01-27T14:35:27Z</dcterms:modified>
</cp:coreProperties>
</file>