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e-logicasoftware.com/copernicus/arroz/animacion-arroz-proyecto-deteccion-de-cultivos-vietnam-sentinel-1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742487" cy="538609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cultivos de arroz Vietnam utilizando RADAR con el sentinel-1</a:t>
            </a:r>
            <a:r>
              <a:rPr lang="es-MX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4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cultivo de arroz, solo cambian los mapas del territorio</a:t>
            </a: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8221" y="2800114"/>
            <a:ext cx="1055712" cy="105136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00BE0D3-64A9-B9F7-DAC1-F6A9D83FC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224" y="3505912"/>
            <a:ext cx="4170214" cy="220206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9AF0B66-4F40-FD7E-7A49-14BDB2FB82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68F284-E3F2-40CC-40FC-05460134C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FC115A2-D4E0-03C1-4BA1-896965C60F8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47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13</cp:revision>
  <dcterms:created xsi:type="dcterms:W3CDTF">2022-12-31T02:36:51Z</dcterms:created>
  <dcterms:modified xsi:type="dcterms:W3CDTF">2023-09-20T21:39:22Z</dcterms:modified>
</cp:coreProperties>
</file>