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animacion-para-medir-calidad-del-aire-mundial-con-sentinel-5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046719" y="1020768"/>
            <a:ext cx="8746762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 eaLnBrk="1" hangingPunct="1">
              <a:defRPr/>
            </a:pPr>
            <a:endParaRPr lang="es-MX" altLang="es-CO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calidad del aire</a:t>
            </a:r>
          </a:p>
          <a:p>
            <a:pPr algn="ctr">
              <a:defRPr/>
            </a:pPr>
            <a:endParaRPr lang="es-MX" altLang="es-CO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se ha aplicado a todas las franjas trazada por el </a:t>
            </a:r>
            <a:r>
              <a:rPr lang="es-MX" altLang="es-CO" sz="24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Sentinel</a:t>
            </a:r>
            <a:r>
              <a:rPr lang="es-MX" altLang="es-CO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Iniciar presentación</a:t>
            </a:r>
            <a:endParaRPr lang="es-MX" altLang="es-CO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8221" y="2800114"/>
            <a:ext cx="1055712" cy="105136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6143306-0449-ECE5-83F3-D6EDFBE0B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78" y="3488821"/>
            <a:ext cx="4657220" cy="2698334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52AD9CD-DC96-F5B8-F1D6-7379DC9484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1F3310-F3FC-99CD-9FAD-12F535A3E2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832C502-5B6E-C3A0-DBAB-EC0594ABD9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33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14</cp:revision>
  <dcterms:created xsi:type="dcterms:W3CDTF">2022-12-31T02:36:51Z</dcterms:created>
  <dcterms:modified xsi:type="dcterms:W3CDTF">2023-09-20T21:31:25Z</dcterms:modified>
</cp:coreProperties>
</file>