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-logicasoftware.com/copernicus/deslizamiento/animacion-deteccion-de-deslizamiento-de-tierra-sentinel-1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10071360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Desplazamientos de tierra </a:t>
            </a:r>
            <a:r>
              <a:rPr lang="es-CO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(Sismos) </a:t>
            </a:r>
            <a:r>
              <a:rPr 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utilizando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RADAR sentinel-1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sismo, solo cambian los mapas del territorio</a:t>
            </a:r>
          </a:p>
          <a:p>
            <a:pPr algn="ctr"/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6" name="Imagen 7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EE40313-CF66-BA00-E1F1-85E3D2CA5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72" y="250731"/>
            <a:ext cx="2343091" cy="7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D41273E-9CC6-8490-6459-3A99B68DC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073" y="-60941"/>
            <a:ext cx="1909214" cy="110359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7050" y="4304174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2FF0175-3644-516B-8C03-81DCC9B2F8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12" y="3613283"/>
            <a:ext cx="4170214" cy="220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14</cp:revision>
  <dcterms:created xsi:type="dcterms:W3CDTF">2022-12-31T02:36:51Z</dcterms:created>
  <dcterms:modified xsi:type="dcterms:W3CDTF">2023-03-17T20:09:02Z</dcterms:modified>
</cp:coreProperties>
</file>