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www.eltiempo.com/colombia/otras-ciudades/problematica-del-lago-de-tota-en-boyaca-3190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a.int/ESA_Multimedia/Videos/2015/04/Mapping_in_colour" TargetMode="External"/><Relationship Id="rId5" Type="http://schemas.openxmlformats.org/officeDocument/2006/relationships/hyperlink" Target="http://e-logicasoftware.com/copernicus/sequia/animacion-sequias-monitoreo-sentinel-2.mp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719B951-3A74-4596-B5A9-BB6EAD96C623}"/>
              </a:ext>
            </a:extLst>
          </p:cNvPr>
          <p:cNvSpPr txBox="1"/>
          <p:nvPr/>
        </p:nvSpPr>
        <p:spPr>
          <a:xfrm>
            <a:off x="338356" y="1767006"/>
            <a:ext cx="118536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b="1" dirty="0">
              <a:cs typeface="Arial" panose="020B0604020202020204" pitchFamily="34" charset="0"/>
            </a:endParaRPr>
          </a:p>
          <a:p>
            <a:pPr algn="ctr" fontAlgn="base"/>
            <a:endParaRPr lang="es-CO" dirty="0">
              <a:cs typeface="Arial" panose="020B0604020202020204" pitchFamily="34" charset="0"/>
            </a:endParaRPr>
          </a:p>
          <a:p>
            <a:pPr algn="ctr" fontAlgn="base"/>
            <a:r>
              <a:rPr lang="es-MX" sz="28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s-MX" sz="2800" b="1" dirty="0">
                <a:solidFill>
                  <a:srgbClr val="C00000"/>
                </a:solidFill>
                <a:cs typeface="Arial" panose="020B0604020202020204" pitchFamily="34" charset="0"/>
                <a:hlinkClick r:id="" action="ppaction://noaction"/>
              </a:rPr>
              <a:t>Después de años de sequía, Ciudad del Cabo está cerca de</a:t>
            </a:r>
          </a:p>
          <a:p>
            <a:pPr algn="ctr" fontAlgn="base"/>
            <a:r>
              <a:rPr lang="es-MX" sz="2800" b="1" dirty="0">
                <a:solidFill>
                  <a:srgbClr val="C00000"/>
                </a:solidFill>
                <a:cs typeface="Arial" panose="020B0604020202020204" pitchFamily="34" charset="0"/>
                <a:hlinkClick r:id="" action="ppaction://noaction"/>
              </a:rPr>
              <a:t>quedarse sin agua</a:t>
            </a:r>
            <a:endParaRPr lang="es-MX" sz="28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 fontAlgn="base"/>
            <a:r>
              <a:rPr lang="es-MX" sz="2800" dirty="0">
                <a:cs typeface="Arial" panose="020B0604020202020204" pitchFamily="34" charset="0"/>
              </a:rPr>
              <a:t>Sentinel-2</a:t>
            </a:r>
            <a:endParaRPr lang="es-MX" sz="2800" b="1" i="0" cap="all" dirty="0">
              <a:solidFill>
                <a:srgbClr val="C00000"/>
              </a:solidFill>
              <a:effectLst/>
            </a:endParaRPr>
          </a:p>
          <a:p>
            <a:pPr algn="ctr" fontAlgn="base"/>
            <a:endParaRPr lang="es-MX" sz="28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 fontAlgn="base"/>
            <a:endParaRPr lang="es-MX" b="1" i="0" cap="all" dirty="0">
              <a:effectLst/>
            </a:endParaRPr>
          </a:p>
          <a:p>
            <a:pPr algn="ctr" fontAlgn="base"/>
            <a:endParaRPr lang="es-MX" b="1" cap="all" dirty="0"/>
          </a:p>
          <a:p>
            <a:pPr algn="ctr" fontAlgn="base"/>
            <a:endParaRPr lang="es-MX" dirty="0">
              <a:solidFill>
                <a:srgbClr val="1C1C1C"/>
              </a:solidFill>
              <a:hlinkClick r:id="rId2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D332069-DDD1-47E9-ACC6-095A37464A1B}"/>
              </a:ext>
            </a:extLst>
          </p:cNvPr>
          <p:cNvSpPr txBox="1"/>
          <p:nvPr/>
        </p:nvSpPr>
        <p:spPr>
          <a:xfrm>
            <a:off x="0" y="5417900"/>
            <a:ext cx="1198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1"/>
                </a:solidFill>
              </a:rPr>
              <a:t>Estas publicaciones presentan de forma general los procedimientos para llegar a resultados concretos. </a:t>
            </a:r>
          </a:p>
          <a:p>
            <a:pPr algn="ctr"/>
            <a:r>
              <a:rPr lang="es-MX" dirty="0">
                <a:solidFill>
                  <a:schemeClr val="accent1"/>
                </a:solidFill>
              </a:rPr>
              <a:t>Intentamos hacer pedagogía en el tema de la lectura de imágenes satelitales además de obtener resultados finales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8E09A1-19B4-4074-AA30-33A01A3E8DBA}"/>
              </a:ext>
            </a:extLst>
          </p:cNvPr>
          <p:cNvSpPr txBox="1"/>
          <p:nvPr/>
        </p:nvSpPr>
        <p:spPr>
          <a:xfrm>
            <a:off x="4481843" y="4192721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Autor: Manuel Dávila </a:t>
            </a:r>
            <a:r>
              <a:rPr lang="es-MX" b="1" dirty="0" err="1"/>
              <a:t>Sguerra</a:t>
            </a:r>
            <a:endParaRPr lang="es-CO" b="1" dirty="0"/>
          </a:p>
        </p:txBody>
      </p:sp>
      <p:pic>
        <p:nvPicPr>
          <p:cNvPr id="5" name="Imagen 7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ED1AC73-3C22-718C-8577-F79B169E6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03" y="353515"/>
            <a:ext cx="1757318" cy="50153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49A63FE-928A-5C06-82B7-F38FCEB4F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8219" y="254220"/>
            <a:ext cx="1431911" cy="827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75A112C-4C5D-A83C-B0E6-DCDEB3E33C90}"/>
              </a:ext>
            </a:extLst>
          </p:cNvPr>
          <p:cNvSpPr txBox="1"/>
          <p:nvPr/>
        </p:nvSpPr>
        <p:spPr>
          <a:xfrm>
            <a:off x="623842" y="1116934"/>
            <a:ext cx="102720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94916E0-CD6D-8058-4174-59A4B4157079}"/>
              </a:ext>
            </a:extLst>
          </p:cNvPr>
          <p:cNvSpPr txBox="1"/>
          <p:nvPr/>
        </p:nvSpPr>
        <p:spPr>
          <a:xfrm>
            <a:off x="2826621" y="4616798"/>
            <a:ext cx="6097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2" name="Imagen 11">
            <a:hlinkClick r:id="rId6"/>
            <a:extLst>
              <a:ext uri="{FF2B5EF4-FFF2-40B4-BE49-F238E27FC236}">
                <a16:creationId xmlns:a16="http://schemas.microsoft.com/office/drawing/2014/main" id="{91761B96-A5A0-6599-9B06-E0B45DBB1D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03" y="3036986"/>
            <a:ext cx="2055515" cy="23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9</cp:revision>
  <dcterms:created xsi:type="dcterms:W3CDTF">2022-12-31T02:36:51Z</dcterms:created>
  <dcterms:modified xsi:type="dcterms:W3CDTF">2023-01-12T02:23:33Z</dcterms:modified>
</cp:coreProperties>
</file>