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88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3868A4-46EE-0AA8-6153-28CC42FA76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8EE40BE-D5B0-DF22-D768-32AF61428D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EEEF70B-D2CE-246D-5CFF-8F8B9E3FB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19/03/2023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09FDF41-CCE1-9A54-B894-CD2E8A7CD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964890-0AB4-36F9-9576-42E227E10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86543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18A8FA-7493-17F2-ACD7-7F520C190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56C2C63-6C0B-5933-EBF8-4C0D4BD93A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865E5D-60BE-97A9-A76E-FF1243871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19/03/2023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B46127-25DE-966A-6471-C1EC00428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DC96981-5EA9-2962-125E-C3B8DB3FB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4587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AC042A4-F63A-F208-55CC-4AC65D260E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5933DDF-6D9C-4510-F808-7FEC322E4D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D8D7664-4F3B-73B5-60B1-A23802D21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19/03/2023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47529DC-0D9E-11B8-5D0D-2535AB180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00839B5-2131-7E8B-4E12-3B7D3230C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49477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0795F6-00A8-674F-58D8-7CBCA778F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EB8978-116F-7C96-16F0-300BFC8839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FFBCD9-F9E2-FE05-C9DB-392F1748F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19/03/2023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084C8E-055D-474E-38DE-284CAF113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DFD2BE6-E224-D459-A0E0-D960C0161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54651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0899D6-C4F6-3B29-2D74-2FC722EF8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BC8B0AC-9479-8EEB-85D9-3E5CE4B6C1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E433411-ECF7-FDC9-D77C-F5F04990A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19/03/2023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3A6F6C7-2084-57E8-E109-5C3D02660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8579C2-A573-2872-0619-B47CC3D3F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56278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BDBCBD-6F4F-F1D2-78E2-70D64D147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D15BBF-2C49-65AB-3F53-E1A82025E9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38E7AB9-05F2-AFDB-AEF7-AC3D0DD2AC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C9EC274-DD15-2733-6441-50C048327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19/03/2023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C6B55FD-F0CC-31D9-C3E4-4F775625C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D22F757-C603-AD9C-BD64-21D59ADA7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29488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F16D89-3FF3-98C0-862D-7D58BCBB2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EEA04F1-B827-3D2C-16C1-43F806AF5A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90B858E-1514-FE7C-6A53-22C55814F3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67D3E96-3CEB-CD36-9BB4-7C7ABAB608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0D10B8C-5E2E-B3F4-1584-0E3B54A884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310131A-4AE6-8DBC-90A4-770F542D1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19/03/2023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DA2775A-5920-DD96-5818-BBBE9EFD6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2F92BF4-FD43-4AC3-EFBE-0A003CED9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74467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FAA2A8-05C4-235C-D5AD-B327039C3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A42A70C-2A5F-BCFE-0C12-1CA528700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19/03/2023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3847632-EB9E-A065-40C4-81F25481D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14B3FBB-D081-1BEB-BE7E-6E3AA4C2D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78660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58151B8-346B-03D5-E9B0-AEC016F9C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19/03/2023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339F2D-ED7A-9FCE-FC5E-13907922B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7E69170-9BD1-1E66-3065-5844AAE53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97104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BBA864-FE8C-CD96-251C-6C845792D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B7EB3DE-B965-44CA-5E39-FDFD92E1B2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B404B3A-E568-7C85-58FF-74B7D9C008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BE3D6A6-838C-C1ED-A673-31BE5C611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19/03/2023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971065F-D28E-B649-0DBC-6036FCAE8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97268CB-8F17-CE75-1CC5-CA8BC19B9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13280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F69B82-F790-AB86-19C7-1DBE9E255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3E3AD13-B040-4CF8-30F1-FD85E1056A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3807575-09B4-C57B-C85A-91E55AED2D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8627635-CE34-1B12-BEEB-92779DBF9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19/03/2023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4B21600-0A4A-E81B-6390-103C12856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6ADF9B5-6C84-FED5-B9B8-28A912B32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09643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F1C3B8A-8ACB-3B63-C61A-A3E655D08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4997F1D-9D4B-6D24-FDE2-54A0F9500D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29D5943-2D91-875D-B183-CE0DB4E479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CE8A2-6C02-4830-9EF0-F2679DFE7986}" type="datetimeFigureOut">
              <a:rPr lang="es-CO" smtClean="0"/>
              <a:t>19/03/2023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84FED89-91B0-69E1-9480-837667A7D0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A9A7E10-B069-377B-AF38-67C4D829CB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54743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-logicasoftware.com/copernicus/calidad/animacion-calidad-del-agua-tota.mp4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 descr="La deforestación amenaza con acabar los bosques del Caguán">
            <a:extLst>
              <a:ext uri="{FF2B5EF4-FFF2-40B4-BE49-F238E27FC236}">
                <a16:creationId xmlns:a16="http://schemas.microsoft.com/office/drawing/2014/main" id="{245369B9-E6DF-A56E-F54D-13613CE0729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11966" y="3738591"/>
            <a:ext cx="304800" cy="273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CO" altLang="es-CO" sz="180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D60B5266-C1DC-2CD6-133A-0DABB05AF360}"/>
              </a:ext>
            </a:extLst>
          </p:cNvPr>
          <p:cNvSpPr txBox="1"/>
          <p:nvPr/>
        </p:nvSpPr>
        <p:spPr>
          <a:xfrm>
            <a:off x="1046719" y="1020768"/>
            <a:ext cx="8746762" cy="563231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altLang="es-CO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ALGORITMOS PARA ANALIZAR IMÁGENES SATELITALES</a:t>
            </a:r>
          </a:p>
          <a:p>
            <a:pPr algn="ctr" eaLnBrk="1" hangingPunct="1">
              <a:defRPr/>
            </a:pPr>
            <a:endParaRPr lang="es-MX" altLang="es-CO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s-MX" altLang="es-CO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OBJETIVO: </a:t>
            </a:r>
            <a:r>
              <a:rPr lang="es-MX" altLang="es-CO" sz="28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Análisis de calidad del aire</a:t>
            </a:r>
          </a:p>
          <a:p>
            <a:pPr algn="ctr">
              <a:defRPr/>
            </a:pPr>
            <a:endParaRPr lang="es-MX" altLang="es-CO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s-MX" altLang="es-CO" sz="24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Nota: este algoritmo se ha aplicado a todas las franjas trazada por el </a:t>
            </a:r>
            <a:r>
              <a:rPr lang="es-MX" altLang="es-CO" sz="2400" b="1" dirty="0" err="1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Sentinel</a:t>
            </a:r>
            <a:r>
              <a:rPr lang="es-MX" altLang="es-CO" sz="24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</a:t>
            </a:r>
            <a:endParaRPr lang="es-MX" altLang="es-CO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 eaLnBrk="1" hangingPunct="1">
              <a:defRPr/>
            </a:pPr>
            <a:r>
              <a:rPr lang="es-MX" altLang="es-CO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Iniciar presentación</a:t>
            </a:r>
            <a:endParaRPr lang="es-MX" altLang="es-CO" sz="28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" name="CuadroTexto 15">
            <a:extLst>
              <a:ext uri="{FF2B5EF4-FFF2-40B4-BE49-F238E27FC236}">
                <a16:creationId xmlns:a16="http://schemas.microsoft.com/office/drawing/2014/main" id="{4A4C1EE2-DE6C-04CD-9B17-09590C4ED8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5975" y="82550"/>
            <a:ext cx="2398713" cy="674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CO" altLang="es-CO" sz="1600" b="1">
                <a:cs typeface="Arial" panose="020B0604020202020204" pitchFamily="34" charset="0"/>
              </a:rPr>
              <a:t>PROYECTO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CO" altLang="es-CO" sz="1600" b="1">
                <a:cs typeface="Arial" panose="020B0604020202020204" pitchFamily="34" charset="0"/>
              </a:rPr>
              <a:t>SATELITES SOCIALES</a:t>
            </a:r>
          </a:p>
        </p:txBody>
      </p:sp>
      <p:pic>
        <p:nvPicPr>
          <p:cNvPr id="6" name="Imagen 7" descr="Un 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8EE40313-CF66-BA00-E1F1-85E3D2CA5E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372" y="250731"/>
            <a:ext cx="2343091" cy="7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6D41273E-9CC6-8490-6459-3A99B68DC4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91073" y="-60941"/>
            <a:ext cx="1909214" cy="1103592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8EE3F672-A400-4D7F-0D6D-F12EADF3EA6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68221" y="2800114"/>
            <a:ext cx="1055712" cy="1051368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E6143306-0449-ECE5-83F3-D6EDFBE0B15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8178" y="3488821"/>
            <a:ext cx="4657220" cy="269833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33</Words>
  <Application>Microsoft Office PowerPoint</Application>
  <PresentationFormat>Panorámica</PresentationFormat>
  <Paragraphs>17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MANUEL FERNANDO DAVILA SGUERRA</dc:creator>
  <cp:lastModifiedBy>MANUEL FERNANDO DAVILA SGUERRA</cp:lastModifiedBy>
  <cp:revision>11</cp:revision>
  <dcterms:created xsi:type="dcterms:W3CDTF">2022-12-31T02:36:51Z</dcterms:created>
  <dcterms:modified xsi:type="dcterms:W3CDTF">2023-03-20T02:19:12Z</dcterms:modified>
</cp:coreProperties>
</file>