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326" r:id="rId3"/>
    <p:sldId id="342" r:id="rId4"/>
    <p:sldId id="367" r:id="rId5"/>
    <p:sldId id="369" r:id="rId6"/>
    <p:sldId id="372" r:id="rId7"/>
    <p:sldId id="373" r:id="rId8"/>
    <p:sldId id="374" r:id="rId9"/>
    <p:sldId id="375" r:id="rId10"/>
    <p:sldId id="376" r:id="rId11"/>
    <p:sldId id="377" r:id="rId12"/>
    <p:sldId id="380" r:id="rId13"/>
    <p:sldId id="381" r:id="rId14"/>
    <p:sldId id="384" r:id="rId15"/>
    <p:sldId id="382" r:id="rId16"/>
    <p:sldId id="383" r:id="rId17"/>
    <p:sldId id="378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5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A22A-3813-4EFE-932A-5C8F7C3566EB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EF6D6-99F8-4E36-A45E-DD8C834E62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475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673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2598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3192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315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3590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6435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009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300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623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9202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014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2692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293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9725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7672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947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72B97-7BA3-4B87-9282-444D140B3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FD94FC-BC48-4A71-BE0A-948A1F045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B67510-C713-44E8-9F04-99C2F653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A94D05-375B-489A-88D4-E2F90F6F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9946BF-0E68-4BD0-B530-97AE0FE9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273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55B10-2A17-4241-B638-15953161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70A081-46FE-4260-A552-C21F4B450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7B555-5E12-4D18-BBF9-E8AD6217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1E898-95A1-4942-8AC4-EA0D1457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9B54C4-5EF9-410C-AB4B-3634EA64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6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75E184-FE91-40FC-8499-D8A18BA72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4268B3-66A4-4454-A7B2-81EED128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C28FAF-15B1-4803-8DCA-87F89F8E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9B0906-3CCD-4F71-A38E-35260DE7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2B6F02-600A-463C-B595-E4BBD823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578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64347-788A-4874-BB5F-5F7D8BAD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79F3A-1C6F-4A9E-9FB5-C580B1878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4A3D9-1492-40D6-9D80-CAF84987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B58FA-5773-4A96-B606-276E68B6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B6862C-413F-496B-8178-20B7D145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18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F21CF-39D3-4CF7-8ABB-E94856F7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1682B4-0B8D-46D6-AF22-849E78E70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1F489-DA28-405D-905A-B6C71DD2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555AFE-8AE1-4DA9-9B01-32DEBDD8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DBFDC-DEAE-4AA1-A056-EB2B160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907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528BB-73CA-4D28-9A05-3642F1A1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7496A4-6AC3-467E-9713-54B15E93A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80C779-0213-4753-9E90-16F912790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FDA1B7-C350-4684-A06F-BDF90143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E387DD-6E63-4D45-BDBC-A37ED9D2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22A686-688F-47D9-B3D7-ED8E1285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15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F4A8-CAB9-4234-84E0-AAEBE0AF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8C8990-E55A-4C73-B0F9-ECCC27BE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320B0F-B866-4F86-A81C-75CF542E5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B5E55B-2242-4B83-B2ED-5C3DA3647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2C5AC9-0B7A-4C76-BA36-6FD9FE7BC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8E8005-34FA-4424-8ADE-1921720E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B78823-734A-40D7-8735-46EFC283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0815D0-5A76-45FF-A0BC-24C329D2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6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017AE-02FB-4E90-8A89-3CD5AAC0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0A37D7-9280-451E-AFCD-068AE0ED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25E10F-8BE7-4C85-B0BC-DE6D8AE0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701E18-DD63-436C-85BA-F97E738D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01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10CE0C-15AF-460A-8D4D-ED85ADDD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003FE2-D675-47DC-B787-09FBA46B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F27B6E-11D6-4927-AE6A-EF2F8C53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181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96309-C2E1-469B-BCBE-1DD69D3E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FA86CF-E586-4D51-AF1C-7C4441C3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0CD51F-C176-4C87-BFBD-72F7B42B9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56CA2D-0989-4A53-B997-3D549716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26B74-35D3-4FC3-9A94-2ED00156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A4D05-0672-4050-B4EF-D3831C01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56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8E510-8C5A-4C78-A0BD-0CEE2935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4FBAE-2CDC-4778-8F15-6BE1CA4BB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718BDA-E03A-4053-A1A5-7B569DDC8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83606-749E-43B4-80CD-1ADB5475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BF0AF8-2A77-4E92-97E0-3E176276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1C395E-68F9-4521-A5D5-73D730C8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134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39EB16-8F3F-4CB5-BE46-359C1FE4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250EFE-2B37-4674-B762-5F3270E30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2CFD58-9609-436E-BABC-E967770E3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EF269-B194-477D-9B91-C38D6A713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2EA57B-2C93-4ACE-AD58-15A743C04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90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iempo.com/ram/copenicus-no2-y-coronavirus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orldometers.info/coronavirus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ludgeoambiental.org/dioxido-nitrogeno-no2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A888783-7FAF-4F15-9E63-03849DD12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85" y="5174492"/>
            <a:ext cx="2168619" cy="12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64A4DC-65A8-460D-96C4-C66BBAA52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481" y="144880"/>
            <a:ext cx="2402823" cy="9370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19B951-3A74-4596-B5A9-BB6EAD96C623}"/>
              </a:ext>
            </a:extLst>
          </p:cNvPr>
          <p:cNvSpPr txBox="1"/>
          <p:nvPr/>
        </p:nvSpPr>
        <p:spPr>
          <a:xfrm>
            <a:off x="1479806" y="1360276"/>
            <a:ext cx="891365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INGENIEROS SIN FRONTERAS</a:t>
            </a:r>
          </a:p>
          <a:p>
            <a:pPr algn="ctr" fontAlgn="base"/>
            <a:r>
              <a:rPr lang="es-CO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Copenicus</a:t>
            </a:r>
            <a:r>
              <a:rPr lang="es-C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NO2 y Coronavirus: </a:t>
            </a:r>
          </a:p>
          <a:p>
            <a:pPr algn="ctr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cree que hay una relación entre la polución del </a:t>
            </a:r>
            <a:r>
              <a:rPr lang="es-C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las estadísticas de contagio por el Corona Virus.</a:t>
            </a:r>
          </a:p>
          <a:p>
            <a:pPr algn="ctr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https://www.tiempo.com/ram/copenicus-no2-y-coronavirus.html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El Parque Científico de Innovación Social de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Uniminuto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ha hecho un análisis siguiendo el Satélite Sentinel-5 del proyecto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Copérnicus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que muestra los niveles de No2 en el mundo versus las estadísticas del Corona Virus</a:t>
            </a:r>
          </a:p>
          <a:p>
            <a:pPr algn="ctr" fontAlgn="base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Manuel Dávila 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Sguerra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2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1FB6BE7-FB6C-40C3-AE28-1728C6115A09}"/>
              </a:ext>
            </a:extLst>
          </p:cNvPr>
          <p:cNvSpPr/>
          <p:nvPr/>
        </p:nvSpPr>
        <p:spPr>
          <a:xfrm>
            <a:off x="2864973" y="273479"/>
            <a:ext cx="58288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no2-132326-191201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-italia-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0-0194312-0-00192942-zoom-2-50</a:t>
            </a:r>
          </a:p>
        </p:txBody>
      </p:sp>
      <p:pic>
        <p:nvPicPr>
          <p:cNvPr id="3" name="Imagen 2" descr="Imagen que contiene competencia de atletismo, bola&#10;&#10;Descripción generada automáticamente">
            <a:extLst>
              <a:ext uri="{FF2B5EF4-FFF2-40B4-BE49-F238E27FC236}">
                <a16:creationId xmlns:a16="http://schemas.microsoft.com/office/drawing/2014/main" id="{50B17049-AF2B-41CF-8CFE-D232DC59D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" y="576010"/>
            <a:ext cx="9982856" cy="62829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DFE89B4-7416-4BBD-A25A-5737125E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B305402-4B40-4A58-9E6F-FCB578286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95F1D6A-958D-4D96-A4E3-14F00B82065D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D86990C-0A00-4090-9234-B4272B3EB5C3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pic>
        <p:nvPicPr>
          <p:cNvPr id="12" name="Imagen 1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A1A4B56-53EC-4640-ACB7-06ECEB722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3895"/>
            <a:ext cx="3187816" cy="628571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21CE07C-0BDE-4F04-BB07-5E1D8D14C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50" y="563894"/>
            <a:ext cx="3522852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2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bola, competencia de atletismo&#10;&#10;Descripción generada automáticamente">
            <a:extLst>
              <a:ext uri="{FF2B5EF4-FFF2-40B4-BE49-F238E27FC236}">
                <a16:creationId xmlns:a16="http://schemas.microsoft.com/office/drawing/2014/main" id="{0640F352-9347-4CF1-AAF3-7B4606A0D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6" y="575100"/>
            <a:ext cx="10143548" cy="625720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7197054-8DED-45BE-9A33-6DBACB70DD18}"/>
              </a:ext>
            </a:extLst>
          </p:cNvPr>
          <p:cNvSpPr/>
          <p:nvPr/>
        </p:nvSpPr>
        <p:spPr>
          <a:xfrm>
            <a:off x="2380160" y="277034"/>
            <a:ext cx="7729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04-no2-132326-191201-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africa-italia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-0-0194312-0-00192942-zoom-2-50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D9697F6-3C9B-4F04-A2D0-09CE951F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FEFFE93-C2A7-4BF0-9C7A-0844A9CCB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4273ECF-5740-4F79-AF92-36A218272149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96D33E3-C79A-4FF4-9E29-C2607F7C031A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pic>
        <p:nvPicPr>
          <p:cNvPr id="12" name="Imagen 1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EC00FBAB-0625-4651-B857-D76ADA8FB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3895"/>
            <a:ext cx="3187816" cy="628571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4F5D487-5AEE-461A-939B-219353EC48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50" y="563894"/>
            <a:ext cx="3522852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9978A76-23DF-4648-9F13-06BD2365E3AD}"/>
              </a:ext>
            </a:extLst>
          </p:cNvPr>
          <p:cNvSpPr/>
          <p:nvPr/>
        </p:nvSpPr>
        <p:spPr>
          <a:xfrm>
            <a:off x="2673007" y="294119"/>
            <a:ext cx="72779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no2-022829-191217-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la-india-pakistan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-zoom--0-000370860-0-001-zoom-2-50</a:t>
            </a:r>
          </a:p>
        </p:txBody>
      </p:sp>
      <p:pic>
        <p:nvPicPr>
          <p:cNvPr id="6" name="Imagen 5" descr="Imagen que contiene bola, paraguas&#10;&#10;Descripción generada automáticamente">
            <a:extLst>
              <a:ext uri="{FF2B5EF4-FFF2-40B4-BE49-F238E27FC236}">
                <a16:creationId xmlns:a16="http://schemas.microsoft.com/office/drawing/2014/main" id="{F1C610F7-88FD-4F35-8B2B-F34C9603A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4" y="575100"/>
            <a:ext cx="9596459" cy="636534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1B8BC08-F32D-4563-B61A-73D375962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593485-9ED3-4E66-ACBB-C6300DF30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4925DEB-F712-4179-9A2B-E623FC8D960D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14F716A-AB39-45F6-B022-2B729CCB210C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pic>
        <p:nvPicPr>
          <p:cNvPr id="12" name="Imagen 1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0F979F76-ABF2-4E8B-AFA2-E9BDE355F5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3895"/>
            <a:ext cx="3187816" cy="628571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5FB3DF4-8B78-4A17-BD61-7EF7B2059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50" y="563894"/>
            <a:ext cx="3522852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ompetencia de atletismo, bola&#10;&#10;Descripción generada automáticamente">
            <a:extLst>
              <a:ext uri="{FF2B5EF4-FFF2-40B4-BE49-F238E27FC236}">
                <a16:creationId xmlns:a16="http://schemas.microsoft.com/office/drawing/2014/main" id="{03B3C1DA-8BB1-49F5-B729-37959234F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9" y="575100"/>
            <a:ext cx="11606569" cy="629019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522623F-B47A-48C5-AAB5-9CC5410B55EC}"/>
              </a:ext>
            </a:extLst>
          </p:cNvPr>
          <p:cNvSpPr/>
          <p:nvPr/>
        </p:nvSpPr>
        <p:spPr>
          <a:xfrm>
            <a:off x="2253840" y="259087"/>
            <a:ext cx="8240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05-no2-022829-191217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la-india-zoom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-0-00037086-0-00202318-zoom-2-50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52917D9-C515-472E-A7A5-C39FCEFC0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A5700AD-9947-4781-970D-73F20AA52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9BFAE53-9F7A-43DB-A6D4-863C0F924AA2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59342E6-AB34-4E29-97BF-1B174634C8AD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pic>
        <p:nvPicPr>
          <p:cNvPr id="12" name="Imagen 1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C66187E-496E-450B-BF1F-FBF2AA53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3895"/>
            <a:ext cx="3187816" cy="628571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422D5A2-3DCE-4556-A0B5-B6E7607585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50" y="563894"/>
            <a:ext cx="3522852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3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522623F-B47A-48C5-AAB5-9CC5410B55EC}"/>
              </a:ext>
            </a:extLst>
          </p:cNvPr>
          <p:cNvSpPr/>
          <p:nvPr/>
        </p:nvSpPr>
        <p:spPr>
          <a:xfrm>
            <a:off x="2186729" y="263296"/>
            <a:ext cx="8240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no2-022829-191217-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rusia-kasakistan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-0-00037086-0-00202318-zoom-2-50</a:t>
            </a:r>
          </a:p>
        </p:txBody>
      </p:sp>
      <p:pic>
        <p:nvPicPr>
          <p:cNvPr id="6" name="Imagen 5" descr="Imagen que contiene monitor, edificio, televisión, bola&#10;&#10;Descripción generada automáticamente">
            <a:extLst>
              <a:ext uri="{FF2B5EF4-FFF2-40B4-BE49-F238E27FC236}">
                <a16:creationId xmlns:a16="http://schemas.microsoft.com/office/drawing/2014/main" id="{3C2E179A-11B6-4EC5-ABF0-BA3906892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69" y="575100"/>
            <a:ext cx="9799632" cy="632512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1339603-017C-4D7B-9448-910D2BD10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490569B-71CA-46FA-B8A7-003630A5A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3E69EAA-116B-49D0-8712-82ED5B6F93C1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8A4FB3-9EC0-4E6A-AF66-E70DA3F0F04C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pic>
        <p:nvPicPr>
          <p:cNvPr id="12" name="Imagen 1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0121722-540D-4D92-8E1E-E9679C1741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3895"/>
            <a:ext cx="3187816" cy="62857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C3BEEC0-7F8F-4F0D-B2E6-486D972256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63894"/>
            <a:ext cx="3027902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58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A5CE1C5-6175-43B4-AFEC-D87E001DEF73}"/>
              </a:ext>
            </a:extLst>
          </p:cNvPr>
          <p:cNvSpPr/>
          <p:nvPr/>
        </p:nvSpPr>
        <p:spPr>
          <a:xfrm>
            <a:off x="3145873" y="313698"/>
            <a:ext cx="6192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no2-121657-191216-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la-india-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0-00037086-0-00202318-zoom-2-50</a:t>
            </a:r>
          </a:p>
        </p:txBody>
      </p:sp>
      <p:pic>
        <p:nvPicPr>
          <p:cNvPr id="6" name="Imagen 5" descr="Imagen que contiene competencia de atletismo, luz, bola&#10;&#10;Descripción generada automáticamente">
            <a:extLst>
              <a:ext uri="{FF2B5EF4-FFF2-40B4-BE49-F238E27FC236}">
                <a16:creationId xmlns:a16="http://schemas.microsoft.com/office/drawing/2014/main" id="{7764E8F1-022A-41F0-929A-4835AF3A3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64" y="590935"/>
            <a:ext cx="9776612" cy="626706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D49095-767A-49FC-B08D-9BE6BCC40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488A53D-80A4-44EA-8A90-64DA9F5AB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EDCEA61-A3D1-4246-8361-0EF04A97E42B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B42F29A-5FE4-4F3E-88D3-AEBE1A6BBDAE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pic>
        <p:nvPicPr>
          <p:cNvPr id="12" name="Imagen 1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BB84667C-8D1D-4274-B69A-E573D83C8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3895"/>
            <a:ext cx="3187816" cy="628571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6A09E34-915E-464A-80A9-51C528516B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50" y="563894"/>
            <a:ext cx="3522852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bola, competencia de atletismo&#10;&#10;Descripción generada automáticamente">
            <a:extLst>
              <a:ext uri="{FF2B5EF4-FFF2-40B4-BE49-F238E27FC236}">
                <a16:creationId xmlns:a16="http://schemas.microsoft.com/office/drawing/2014/main" id="{41D2E13C-8C85-45B1-A235-F0CBA5A05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4" y="575100"/>
            <a:ext cx="11386730" cy="629019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344BF37-67F0-4759-A7BC-51F68DEAEB49}"/>
              </a:ext>
            </a:extLst>
          </p:cNvPr>
          <p:cNvSpPr/>
          <p:nvPr/>
        </p:nvSpPr>
        <p:spPr>
          <a:xfrm>
            <a:off x="2457974" y="261219"/>
            <a:ext cx="7617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05-no2-121657-191216-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la-india</a:t>
            </a:r>
            <a:r>
              <a:rPr lang="es-CO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0-00336378-0-00644384-zoom-2-50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7446BB8-7A23-4C1C-A1E9-CDE5472FC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AD22ECF-244C-48D4-9576-2AB71B729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53920CC-9C78-40FA-9FC5-17466FB6048F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23F3772-B9E8-44B0-90DD-90974FC08AF7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pic>
        <p:nvPicPr>
          <p:cNvPr id="12" name="Imagen 1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D04F49C1-8C8B-4722-A80E-6AA6575651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3895"/>
            <a:ext cx="3187816" cy="628571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5A643B1-B288-4A58-9618-55F4E0BDD6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50" y="563894"/>
            <a:ext cx="3522852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B36CDBF-886B-4577-B61C-81D7C236EF73}"/>
              </a:ext>
            </a:extLst>
          </p:cNvPr>
          <p:cNvSpPr/>
          <p:nvPr/>
        </p:nvSpPr>
        <p:spPr>
          <a:xfrm>
            <a:off x="2727859" y="281229"/>
            <a:ext cx="6576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06-no2-044528-191130</a:t>
            </a:r>
            <a:r>
              <a:rPr lang="es-CO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china-nor-occidente-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0--0-000075-zoom-2-50</a:t>
            </a:r>
          </a:p>
        </p:txBody>
      </p:sp>
      <p:pic>
        <p:nvPicPr>
          <p:cNvPr id="6" name="Imagen 5" descr="Imagen que contiene monitor, competencia de atletismo, bola&#10;&#10;Descripción generada automáticamente">
            <a:extLst>
              <a:ext uri="{FF2B5EF4-FFF2-40B4-BE49-F238E27FC236}">
                <a16:creationId xmlns:a16="http://schemas.microsoft.com/office/drawing/2014/main" id="{58A1E13A-E311-4AF4-A169-F5C369D4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53" y="593246"/>
            <a:ext cx="9960855" cy="62829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2A4AF8C-27F4-4868-B876-1E6A20B0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0AD96B3-9138-4187-82FA-363574CB8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79E34B8-C33D-4778-93C1-EA4D09C5898F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70E119B-0606-4F83-AC00-12C726401F77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pic>
        <p:nvPicPr>
          <p:cNvPr id="12" name="Imagen 1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83C39C8-7980-4265-AED7-005F0AF04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3895"/>
            <a:ext cx="3187816" cy="628571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AFADF0B-D421-44B9-AEB1-C1192122E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50" y="563894"/>
            <a:ext cx="3522852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3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8654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D3B1D7F-CE32-4456-AACF-258245DB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1" y="188641"/>
            <a:ext cx="1229517" cy="47947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45E957-107B-4474-93E2-BA68A1736244}"/>
              </a:ext>
            </a:extLst>
          </p:cNvPr>
          <p:cNvSpPr txBox="1"/>
          <p:nvPr/>
        </p:nvSpPr>
        <p:spPr>
          <a:xfrm>
            <a:off x="1139939" y="1104546"/>
            <a:ext cx="906754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Análisis de contaminación de </a:t>
            </a:r>
            <a:r>
              <a:rPr 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en el mundo y su relación con el Corona Virus</a:t>
            </a:r>
          </a:p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Satélite 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Sentinel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-5</a:t>
            </a: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Tipo de Producto L2__NO2, Nivel de procesamiento L2</a:t>
            </a: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Herramienta utilizada VISAN</a:t>
            </a: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Datos del vuelo en</a:t>
            </a:r>
          </a:p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S5P_OFFL_L2__AER_AI_20191119T175505_20191119T193634_10887_01_010302_20191125T171906</a:t>
            </a:r>
          </a:p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S5P_NRTI_L2__AER_AI_20200408T180448_20200408T180948_12887_01_010302_20200408T184527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Fecha de vuelos Noviembre 19 de 2019 y Marzo 8 de 2020</a:t>
            </a:r>
          </a:p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Estadísticas del Corona Virus tomadas de </a:t>
            </a: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El día 26 de Junio de 2020</a:t>
            </a: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Tomadas de:</a:t>
            </a:r>
          </a:p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https://www.worldometers.info/coronavirus/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9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8654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D3B1D7F-CE32-4456-AACF-258245DB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1" y="188641"/>
            <a:ext cx="1229517" cy="47947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41157D-2657-4CCE-9C38-61DDEED6076B}"/>
              </a:ext>
            </a:extLst>
          </p:cNvPr>
          <p:cNvSpPr txBox="1"/>
          <p:nvPr/>
        </p:nvSpPr>
        <p:spPr>
          <a:xfrm>
            <a:off x="4123759" y="668118"/>
            <a:ext cx="3403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Bogotá: imagen global. Índice de NO2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920D72-1274-4A4E-BBED-7F33849AC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185" y="2527858"/>
            <a:ext cx="2381250" cy="15906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0E4473B-EC28-4B18-87A0-812CE3638D3A}"/>
              </a:ext>
            </a:extLst>
          </p:cNvPr>
          <p:cNvSpPr/>
          <p:nvPr/>
        </p:nvSpPr>
        <p:spPr>
          <a:xfrm>
            <a:off x="71600" y="1120675"/>
            <a:ext cx="93007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dióxido de nitrógeno </a:t>
            </a:r>
            <a:r>
              <a:rPr lang="es-MX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es un compuesto químico gaseoso de color marrón amarillento formado por la combinación de un átomo de nitrógeno y dos de oxígeno. Es un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gas tóxico e irritante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  es un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contaminante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en las ciudades.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¿Cómo se produce?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En la naturaleza se produce por los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incendios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forestales o las erupciones volcánicas. También se produce de forma natural por la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descomposición de nitratos orgánicos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El volumen total  que se produce de forma natural es infinitamente menor que el que se produce por efecto del hombre.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produce en la combustión de los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motores de los vehículos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fundamentalmente los </a:t>
            </a:r>
            <a:r>
              <a:rPr lang="es-MX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endParaRPr lang="es-MX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Qué efectos tiene en la salud: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vía respiratorias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como disminución de la capacidad pulmonar, bronquitis agudas, asma y se considera el culpable de los procesos alérgicos, sobre todo en niños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Enfisema pulmonar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irritación ocular y de las mucosas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Posible Incremento en la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mortalidad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forma indirecta, y puesto que es uno de los causantes del material particulado fino  MP2,5 , se puede relacionar con múltiples enfermedades como al autismo, fallos del sistema cardiovascular, Ictus, enfermedades renales y con el cáncer ya que es un precursor del Material Particulado y éste fue declarado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cancerígeno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humano del Grupo1 en octubre de 2013.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7055889-C374-4DCA-B423-C556B61AB818}"/>
              </a:ext>
            </a:extLst>
          </p:cNvPr>
          <p:cNvSpPr/>
          <p:nvPr/>
        </p:nvSpPr>
        <p:spPr>
          <a:xfrm>
            <a:off x="2499400" y="6405325"/>
            <a:ext cx="5800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6"/>
              </a:rPr>
              <a:t>https://www.saludgeoambiental.org/dioxido-nitrogeno-no2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56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8654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D3B1D7F-CE32-4456-AACF-258245DB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1" y="188641"/>
            <a:ext cx="1229517" cy="47947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41157D-2657-4CCE-9C38-61DDEED6076B}"/>
              </a:ext>
            </a:extLst>
          </p:cNvPr>
          <p:cNvSpPr txBox="1"/>
          <p:nvPr/>
        </p:nvSpPr>
        <p:spPr>
          <a:xfrm>
            <a:off x="4310526" y="668118"/>
            <a:ext cx="302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DA6E01-A36E-4A17-BDAB-AC4FEAA73ED5}"/>
              </a:ext>
            </a:extLst>
          </p:cNvPr>
          <p:cNvSpPr txBox="1"/>
          <p:nvPr/>
        </p:nvSpPr>
        <p:spPr>
          <a:xfrm>
            <a:off x="792480" y="1085253"/>
            <a:ext cx="103022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Análisis de contaminación por NO2 en el mundo</a:t>
            </a: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Tipo de Producto L2__NO2, Nivel de procesamiento L2</a:t>
            </a: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Herramienta utilizada VISAN</a:t>
            </a: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Vuelos revisados </a:t>
            </a:r>
            <a:r>
              <a:rPr lang="es-CO" b="1">
                <a:latin typeface="Arial" panose="020B0604020202020204" pitchFamily="34" charset="0"/>
                <a:cs typeface="Arial" panose="020B0604020202020204" pitchFamily="34" charset="0"/>
              </a:rPr>
              <a:t>del satélite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para el análisis</a:t>
            </a:r>
          </a:p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01-no2-191523-191031-suramerica-occidental-191523-0-0-000075-zoom-2-50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01-no2-191523--191031-suramerica-occidental-191523--0-00127255-0-00430784-zoom-2-50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02-no2-184245-191130-suramerica-oriental-0-0-000075-zoom-2-50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02-no2-184245-191130-suramerica-oriental-0-00754713-0-0198796-zoom-2-50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03-no2-142410-191129-africa-espania-uk-0-0-000075-zoom-2-50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03-no2-151046-191125-africa-espania-uk-0-0-000075-zoom-2-50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03-no2-151046-191125-africa-espania-uk-0-000256964-0-000513366-zoom-2-50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04-no2-132326-191201-africa-italia-0--0-000075-zoom-2-50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04-no2-132326-191201-africa-italia-0-0194312-0-00192942-zoom-2-50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05-no2-022829-191217-la-india-zoom-0--0-000075zoom-2-50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05-no2-022829-191217-la-india-zoom-0-00037086-0-00202318-zoom-2-50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05-no2-121657-191216-la-india-0--0-000075-zoom-2-50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05-no2-121657-191216-la-india-0-00336378-0-00644384-zoom-2-50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06-no2-044528-191130-china-0--0-000075-zoom-2-50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06-no2-044528-191130-china-0-000390142-0-0511157-zoom-2-50</a:t>
            </a:r>
          </a:p>
        </p:txBody>
      </p:sp>
    </p:spTree>
    <p:extLst>
      <p:ext uri="{BB962C8B-B14F-4D97-AF65-F5344CB8AC3E}">
        <p14:creationId xmlns:p14="http://schemas.microsoft.com/office/powerpoint/2010/main" val="139832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021D64B-93C0-41D4-BC49-4B7EC74B005A}"/>
              </a:ext>
            </a:extLst>
          </p:cNvPr>
          <p:cNvSpPr/>
          <p:nvPr/>
        </p:nvSpPr>
        <p:spPr>
          <a:xfrm>
            <a:off x="159391" y="6115574"/>
            <a:ext cx="1089278" cy="166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Imagen que contiene competencia de atletismo, bola&#10;&#10;Descripción generada automáticamente">
            <a:extLst>
              <a:ext uri="{FF2B5EF4-FFF2-40B4-BE49-F238E27FC236}">
                <a16:creationId xmlns:a16="http://schemas.microsoft.com/office/drawing/2014/main" id="{C9D850A8-A4B1-4FE2-B7DB-9448AE895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8" y="578484"/>
            <a:ext cx="10525645" cy="6279516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D3B1D7F-CE32-4456-AACF-258245DBF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41157D-2657-4CCE-9C38-61DDEED6076B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427AEDC-B69C-4FD9-B4FD-5E0591140896}"/>
              </a:ext>
            </a:extLst>
          </p:cNvPr>
          <p:cNvSpPr/>
          <p:nvPr/>
        </p:nvSpPr>
        <p:spPr>
          <a:xfrm>
            <a:off x="1351630" y="273792"/>
            <a:ext cx="9488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no2-191523--191031-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suramerica-occidental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-191523--0-00127255-0-00430784-zoom-2-50</a:t>
            </a:r>
          </a:p>
        </p:txBody>
      </p:sp>
      <p:pic>
        <p:nvPicPr>
          <p:cNvPr id="6" name="Imagen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FA2DD3BF-08BF-4AD3-AFF1-A4EA862A43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6010"/>
            <a:ext cx="3145872" cy="6281990"/>
          </a:xfrm>
          <a:prstGeom prst="rect">
            <a:avLst/>
          </a:prstGeom>
        </p:spPr>
      </p:pic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E0814FF8-EF41-4AD0-A436-84BB30CE71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939" y="576010"/>
            <a:ext cx="3427844" cy="628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B41157D-2657-4CCE-9C38-61DDEED6076B}"/>
              </a:ext>
            </a:extLst>
          </p:cNvPr>
          <p:cNvSpPr txBox="1"/>
          <p:nvPr/>
        </p:nvSpPr>
        <p:spPr>
          <a:xfrm>
            <a:off x="4310526" y="668118"/>
            <a:ext cx="302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magen que contiene competencia de atletismo, bola&#10;&#10;Descripción generada automáticamente">
            <a:extLst>
              <a:ext uri="{FF2B5EF4-FFF2-40B4-BE49-F238E27FC236}">
                <a16:creationId xmlns:a16="http://schemas.microsoft.com/office/drawing/2014/main" id="{5D714CB4-2FE9-4344-B078-B756D5F96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30" y="599420"/>
            <a:ext cx="10445540" cy="627623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8305188-3549-48F1-9D7E-5DC41CD97637}"/>
              </a:ext>
            </a:extLst>
          </p:cNvPr>
          <p:cNvSpPr/>
          <p:nvPr/>
        </p:nvSpPr>
        <p:spPr>
          <a:xfrm>
            <a:off x="1820341" y="285915"/>
            <a:ext cx="94210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02-no2-184245-191130-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suramerica-orienta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-0-00754713-0-0198796-zoom-2-50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89AC235-25F8-4BA1-AF2E-A1691FC2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D9AE43C-476E-4340-B459-55B369CE7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8297BD6-54BF-40E7-96C4-D90574E78760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A231008-2AF1-408E-9558-2E387CF0724E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F5DC983-F7A0-4F63-A307-69B1BAF53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6010"/>
            <a:ext cx="3145872" cy="6267066"/>
          </a:xfrm>
          <a:prstGeom prst="rect">
            <a:avLst/>
          </a:prstGeom>
        </p:spPr>
      </p:pic>
      <p:pic>
        <p:nvPicPr>
          <p:cNvPr id="14" name="Imagen 1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0FAD86F5-00D2-4647-B1EA-F61F8FB816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939" y="576010"/>
            <a:ext cx="3427844" cy="628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8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3D88C35-5656-43FB-A6F6-366392DAFF17}"/>
              </a:ext>
            </a:extLst>
          </p:cNvPr>
          <p:cNvSpPr/>
          <p:nvPr/>
        </p:nvSpPr>
        <p:spPr>
          <a:xfrm>
            <a:off x="2633560" y="280226"/>
            <a:ext cx="7064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no2-142410-191129-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africa-españa-uk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-0-0-000020-zoom-2-50</a:t>
            </a:r>
          </a:p>
        </p:txBody>
      </p:sp>
      <p:pic>
        <p:nvPicPr>
          <p:cNvPr id="6" name="Imagen 5" descr="Imagen que contiene negro, blanco, bola, competencia de atletismo&#10;&#10;Descripción generada automáticamente">
            <a:extLst>
              <a:ext uri="{FF2B5EF4-FFF2-40B4-BE49-F238E27FC236}">
                <a16:creationId xmlns:a16="http://schemas.microsoft.com/office/drawing/2014/main" id="{48121C38-A49A-4EB1-ADE2-607F7DAD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7" y="563895"/>
            <a:ext cx="10320731" cy="628571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636DFD8-BC21-468F-977A-6A1F036E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C37A1C6-03D0-4D77-A23C-D7FD061E1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292BA43-E589-42B8-9BD1-2159344B3683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86156B9-2943-4589-8ACA-1449535A506B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04C1960C-372F-4A0F-9E54-176C0C1A30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3895"/>
            <a:ext cx="3187816" cy="62857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242ED60-9B06-490E-9435-53D565857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50" y="563894"/>
            <a:ext cx="3522852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7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CE085CA-3E51-465E-B694-C10C9C1AAED8}"/>
              </a:ext>
            </a:extLst>
          </p:cNvPr>
          <p:cNvSpPr/>
          <p:nvPr/>
        </p:nvSpPr>
        <p:spPr>
          <a:xfrm>
            <a:off x="2782056" y="271864"/>
            <a:ext cx="7483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no2-151046-191125-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africa-españa-uk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-0.000256964-0-00025</a:t>
            </a:r>
          </a:p>
        </p:txBody>
      </p:sp>
      <p:pic>
        <p:nvPicPr>
          <p:cNvPr id="6" name="Imagen 5" descr="Imagen que contiene competencia de atletismo, bola&#10;&#10;Descripción generada automáticamente">
            <a:extLst>
              <a:ext uri="{FF2B5EF4-FFF2-40B4-BE49-F238E27FC236}">
                <a16:creationId xmlns:a16="http://schemas.microsoft.com/office/drawing/2014/main" id="{193335D4-C740-4A39-A4B2-6CE277F94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3" y="575100"/>
            <a:ext cx="10213881" cy="625726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7FE4D4D-57A1-4559-9B89-4DCF41CB7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3A9233-3D5B-4772-8737-92726A01A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4B1349E-2CF3-48B3-A96D-A45FFB27F4D3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C063B00-553D-477D-B410-2FB5E7DEAC00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pic>
        <p:nvPicPr>
          <p:cNvPr id="13" name="Imagen 1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EE4F379E-ADD3-4136-AE72-E312136C58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3895"/>
            <a:ext cx="3187816" cy="628571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7548533-4A15-41CC-AA44-D1C5E3AED8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50" y="563894"/>
            <a:ext cx="3522852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9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05BBE1B-9F0D-41B7-9C09-9EEB1C67C94E}"/>
              </a:ext>
            </a:extLst>
          </p:cNvPr>
          <p:cNvSpPr/>
          <p:nvPr/>
        </p:nvSpPr>
        <p:spPr>
          <a:xfrm>
            <a:off x="2744598" y="273068"/>
            <a:ext cx="88336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no2-151046-191125-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-0.000256964-0-00025-zoom-2-50</a:t>
            </a:r>
          </a:p>
        </p:txBody>
      </p:sp>
      <p:pic>
        <p:nvPicPr>
          <p:cNvPr id="6" name="Imagen 5" descr="Imagen que contiene competencia de atletismo, bola&#10;&#10;Descripción generada automáticamente">
            <a:extLst>
              <a:ext uri="{FF2B5EF4-FFF2-40B4-BE49-F238E27FC236}">
                <a16:creationId xmlns:a16="http://schemas.microsoft.com/office/drawing/2014/main" id="{A2C02740-5B41-4A1A-ACCE-D219160C3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76" y="575100"/>
            <a:ext cx="10127314" cy="628439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0192D07-F76F-462F-B746-D40497BB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A936D7C-E7A6-4ADF-B5CE-3DE041814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1AD95EE-C286-44E4-9DC0-A8EBB472A9F2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287B071-7437-481C-B8DE-62CE7078A848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pic>
        <p:nvPicPr>
          <p:cNvPr id="12" name="Imagen 1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5DBD6AC-B1BA-437F-8173-5CE91138F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3895"/>
            <a:ext cx="3187816" cy="628571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C19FE48-A1D9-478D-83AA-A358652191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50" y="563894"/>
            <a:ext cx="3522852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24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656</Words>
  <Application>Microsoft Office PowerPoint</Application>
  <PresentationFormat>Panorámica</PresentationFormat>
  <Paragraphs>129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Davila</dc:creator>
  <cp:lastModifiedBy>MANUEL FERNANDO DAVILA SGUERRA</cp:lastModifiedBy>
  <cp:revision>120</cp:revision>
  <dcterms:created xsi:type="dcterms:W3CDTF">2020-04-03T00:20:17Z</dcterms:created>
  <dcterms:modified xsi:type="dcterms:W3CDTF">2023-03-20T00:26:13Z</dcterms:modified>
</cp:coreProperties>
</file>